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800000"/>
    <a:srgbClr val="FFCCCC"/>
    <a:srgbClr val="990000"/>
    <a:srgbClr val="993300"/>
    <a:srgbClr val="DDDDDD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11" autoAdjust="0"/>
    <p:restoredTop sz="94704" autoAdjust="0"/>
  </p:normalViewPr>
  <p:slideViewPr>
    <p:cSldViewPr>
      <p:cViewPr varScale="1">
        <p:scale>
          <a:sx n="68" d="100"/>
          <a:sy n="68" d="100"/>
        </p:scale>
        <p:origin x="78" y="43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0249C8-C149-4004-9A4F-E7DF4E0F37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B0530B8-DEF2-4D52-8608-9BA6C028B7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311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3971A7-62D6-49AC-8FEE-AE42F7196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22C1011-939D-4372-972A-9E5B4AE3B2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580156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24A450D-092D-4D6E-9FA1-E3B3154745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3AD1713-D78F-41AA-80D8-B3FBF09A6D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37796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FE9DDA-68C8-4375-B36E-FF78B6F2E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996AAC2-E364-4305-A7B2-584E3F3318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044730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67EBE5-83B5-4C6C-B14F-7554039C1A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D4249F4-8391-4893-B534-090E25F08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28649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2BC126-6978-4359-B624-3651BC695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A6527F6-E5CF-49F2-B38E-7CB30645C4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51B9BBC-6274-4CDB-8D2F-0B909AEACD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95129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BCB7E7-0876-43E0-9EB4-D530FC5BD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494AE6F-7975-40C2-8518-106EF1E0E2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E62228D-4F99-4440-8055-FF6BF1ABAE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1F23AB8-FEB7-433D-B972-37DFC0B251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2480E65-A322-46C8-8EB8-FC4AA52C28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18723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A7321B-7311-4A3D-BA07-ED3747BB5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20333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3590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A6ACE5-DE4B-4AAE-BC58-364095641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23782FD-9BE7-46F7-BC05-19A6525820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9CAB8E3-DF25-4976-BB33-9208D21C4B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955544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DA847C-A601-4ED4-A09F-89E363C5F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6A968AD-8AC2-4779-B21D-67C55562D7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67293EF-D508-489A-9121-B6ACC9CA89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4133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5C3C31D6-EE9D-45F3-854B-673FC2B8593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7008F8DB-C065-45C9-AC2D-5EE52063E61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Copyright©2010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83012B8D-F615-4A8A-AAA2-AF1EE60D68D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B7DA1D88-96F7-4A6E-9432-1CAC27B63B6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DC8EBA7B-DB7F-4B1A-A95C-D06CC1A2FD9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29203B97-82EA-46CF-8E0C-47662CA9396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E1A59E7C-A36E-4859-A670-7112FBC33DE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35F36041-6D8A-4025-905C-CCE21C3B08F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9E4FFD00-BDD3-47EC-A45A-A2367488BC3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C99A1E62-0BCF-4055-8606-C0BB14FBEFC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E47DF21D-09ED-4ACC-ADED-47800D7C9B6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768AF7B9-259A-4932-8CF4-8A814A80DF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BD9728B1-FD15-442E-9C57-F148CD6D7C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57C68D4A-CF19-4EF2-9C85-9ABB44DD6BB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A1FA4B67-B65C-48B2-AE0A-468B3EA74E7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874FE956-CEC2-4375-B3E0-20FB897BF4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519D2600-7BF7-45A7-B893-F78D7A0A41D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006654B7-0CE3-41F5-808C-F6B9FBEB4EF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5A4094AC-617E-4CD1-A828-C3CFBE7B23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ノートパソコン</a:t>
            </a:r>
          </a:p>
        </p:txBody>
      </p:sp>
      <p:grpSp>
        <p:nvGrpSpPr>
          <p:cNvPr id="14518" name="Group 1206">
            <a:extLst>
              <a:ext uri="{FF2B5EF4-FFF2-40B4-BE49-F238E27FC236}">
                <a16:creationId xmlns:a16="http://schemas.microsoft.com/office/drawing/2014/main" id="{26A13A5F-BD1F-4F9D-8AB5-7C3A31310F08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981075"/>
            <a:ext cx="1439863" cy="1171575"/>
            <a:chOff x="716" y="-289"/>
            <a:chExt cx="4399" cy="3583"/>
          </a:xfrm>
        </p:grpSpPr>
        <p:sp>
          <p:nvSpPr>
            <p:cNvPr id="14417" name="AutoShape 1105">
              <a:extLst>
                <a:ext uri="{FF2B5EF4-FFF2-40B4-BE49-F238E27FC236}">
                  <a16:creationId xmlns:a16="http://schemas.microsoft.com/office/drawing/2014/main" id="{6710ADF0-A96B-420D-9318-BD039D65D19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716" y="2115"/>
              <a:ext cx="4399" cy="1088"/>
            </a:xfrm>
            <a:custGeom>
              <a:avLst/>
              <a:gdLst>
                <a:gd name="G0" fmla="+- 1245 0 0"/>
                <a:gd name="G1" fmla="+- 21600 0 1245"/>
                <a:gd name="G2" fmla="*/ 1245 1 2"/>
                <a:gd name="G3" fmla="+- 21600 0 G2"/>
                <a:gd name="G4" fmla="+/ 1245 21600 2"/>
                <a:gd name="G5" fmla="+/ G1 0 2"/>
                <a:gd name="G6" fmla="*/ 21600 21600 1245"/>
                <a:gd name="G7" fmla="*/ G6 1 2"/>
                <a:gd name="G8" fmla="+- 21600 0 G7"/>
                <a:gd name="G9" fmla="*/ 21600 1 2"/>
                <a:gd name="G10" fmla="+- 1245 0 G9"/>
                <a:gd name="G11" fmla="?: G10 G8 0"/>
                <a:gd name="G12" fmla="?: G10 G7 21600"/>
                <a:gd name="T0" fmla="*/ 20977 w 21600"/>
                <a:gd name="T1" fmla="*/ 10800 h 21600"/>
                <a:gd name="T2" fmla="*/ 10800 w 21600"/>
                <a:gd name="T3" fmla="*/ 21600 h 21600"/>
                <a:gd name="T4" fmla="*/ 623 w 21600"/>
                <a:gd name="T5" fmla="*/ 10800 h 21600"/>
                <a:gd name="T6" fmla="*/ 10800 w 21600"/>
                <a:gd name="T7" fmla="*/ 0 h 21600"/>
                <a:gd name="T8" fmla="*/ 2423 w 21600"/>
                <a:gd name="T9" fmla="*/ 2423 h 21600"/>
                <a:gd name="T10" fmla="*/ 19177 w 21600"/>
                <a:gd name="T11" fmla="*/ 1917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45" y="21600"/>
                  </a:lnTo>
                  <a:lnTo>
                    <a:pt x="2035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38039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18" name="AutoShape 1106">
              <a:extLst>
                <a:ext uri="{FF2B5EF4-FFF2-40B4-BE49-F238E27FC236}">
                  <a16:creationId xmlns:a16="http://schemas.microsoft.com/office/drawing/2014/main" id="{39D386B2-F4A4-49E8-B4D5-6182AE4E69D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807" y="2160"/>
              <a:ext cx="4218" cy="726"/>
            </a:xfrm>
            <a:custGeom>
              <a:avLst/>
              <a:gdLst>
                <a:gd name="G0" fmla="+- 747 0 0"/>
                <a:gd name="G1" fmla="+- 21600 0 747"/>
                <a:gd name="G2" fmla="*/ 747 1 2"/>
                <a:gd name="G3" fmla="+- 21600 0 G2"/>
                <a:gd name="G4" fmla="+/ 747 21600 2"/>
                <a:gd name="G5" fmla="+/ G1 0 2"/>
                <a:gd name="G6" fmla="*/ 21600 21600 747"/>
                <a:gd name="G7" fmla="*/ G6 1 2"/>
                <a:gd name="G8" fmla="+- 21600 0 G7"/>
                <a:gd name="G9" fmla="*/ 21600 1 2"/>
                <a:gd name="G10" fmla="+- 747 0 G9"/>
                <a:gd name="G11" fmla="?: G10 G8 0"/>
                <a:gd name="G12" fmla="?: G10 G7 21600"/>
                <a:gd name="T0" fmla="*/ 21226 w 21600"/>
                <a:gd name="T1" fmla="*/ 10800 h 21600"/>
                <a:gd name="T2" fmla="*/ 10800 w 21600"/>
                <a:gd name="T3" fmla="*/ 21600 h 21600"/>
                <a:gd name="T4" fmla="*/ 374 w 21600"/>
                <a:gd name="T5" fmla="*/ 10800 h 21600"/>
                <a:gd name="T6" fmla="*/ 10800 w 21600"/>
                <a:gd name="T7" fmla="*/ 0 h 21600"/>
                <a:gd name="T8" fmla="*/ 2174 w 21600"/>
                <a:gd name="T9" fmla="*/ 2174 h 21600"/>
                <a:gd name="T10" fmla="*/ 19426 w 21600"/>
                <a:gd name="T11" fmla="*/ 1942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47" y="21600"/>
                  </a:lnTo>
                  <a:lnTo>
                    <a:pt x="2085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19" name="AutoShape 1107">
              <a:extLst>
                <a:ext uri="{FF2B5EF4-FFF2-40B4-BE49-F238E27FC236}">
                  <a16:creationId xmlns:a16="http://schemas.microsoft.com/office/drawing/2014/main" id="{7422B1B8-5670-4D05-BCD6-0A5EED63F7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9" y="2115"/>
              <a:ext cx="3905" cy="93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0" name="AutoShape 1108">
              <a:extLst>
                <a:ext uri="{FF2B5EF4-FFF2-40B4-BE49-F238E27FC236}">
                  <a16:creationId xmlns:a16="http://schemas.microsoft.com/office/drawing/2014/main" id="{6BA89476-7C6D-473D-A5A7-8E8F4EEA15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-289"/>
              <a:ext cx="3902" cy="2403"/>
            </a:xfrm>
            <a:prstGeom prst="roundRect">
              <a:avLst>
                <a:gd name="adj" fmla="val 4370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44314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21" name="Group 1109">
              <a:extLst>
                <a:ext uri="{FF2B5EF4-FFF2-40B4-BE49-F238E27FC236}">
                  <a16:creationId xmlns:a16="http://schemas.microsoft.com/office/drawing/2014/main" id="{C8A8B3D7-3506-49A4-BD2B-9CA58E19F0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8" y="2704"/>
              <a:ext cx="3991" cy="137"/>
              <a:chOff x="988" y="2704"/>
              <a:chExt cx="3991" cy="137"/>
            </a:xfrm>
          </p:grpSpPr>
          <p:sp>
            <p:nvSpPr>
              <p:cNvPr id="14422" name="AutoShape 1110">
                <a:extLst>
                  <a:ext uri="{FF2B5EF4-FFF2-40B4-BE49-F238E27FC236}">
                    <a16:creationId xmlns:a16="http://schemas.microsoft.com/office/drawing/2014/main" id="{F7535E6E-164D-4D1B-B79C-8274BC8080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704"/>
                <a:ext cx="1270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23" name="AutoShape 1111">
                <a:extLst>
                  <a:ext uri="{FF2B5EF4-FFF2-40B4-BE49-F238E27FC236}">
                    <a16:creationId xmlns:a16="http://schemas.microsoft.com/office/drawing/2014/main" id="{8B45A9B7-94F3-4150-B155-27C0B336D1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24" name="AutoShape 1112">
                <a:extLst>
                  <a:ext uri="{FF2B5EF4-FFF2-40B4-BE49-F238E27FC236}">
                    <a16:creationId xmlns:a16="http://schemas.microsoft.com/office/drawing/2014/main" id="{C08E051E-0254-46D0-8DBE-6B504111AC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25" name="AutoShape 1113">
                <a:extLst>
                  <a:ext uri="{FF2B5EF4-FFF2-40B4-BE49-F238E27FC236}">
                    <a16:creationId xmlns:a16="http://schemas.microsoft.com/office/drawing/2014/main" id="{97E382DA-0976-4295-B2CC-79A535B570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26" name="AutoShape 1114">
                <a:extLst>
                  <a:ext uri="{FF2B5EF4-FFF2-40B4-BE49-F238E27FC236}">
                    <a16:creationId xmlns:a16="http://schemas.microsoft.com/office/drawing/2014/main" id="{0482F5CA-8557-43D0-B7E7-5CA9DC247F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27" name="AutoShape 1115">
                <a:extLst>
                  <a:ext uri="{FF2B5EF4-FFF2-40B4-BE49-F238E27FC236}">
                    <a16:creationId xmlns:a16="http://schemas.microsoft.com/office/drawing/2014/main" id="{B623229E-4F78-4B55-A325-9EB1C48A38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28" name="AutoShape 1116">
                <a:extLst>
                  <a:ext uri="{FF2B5EF4-FFF2-40B4-BE49-F238E27FC236}">
                    <a16:creationId xmlns:a16="http://schemas.microsoft.com/office/drawing/2014/main" id="{5FE537CE-5F82-4A5B-8E58-1165675CC3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29" name="AutoShape 1117">
                <a:extLst>
                  <a:ext uri="{FF2B5EF4-FFF2-40B4-BE49-F238E27FC236}">
                    <a16:creationId xmlns:a16="http://schemas.microsoft.com/office/drawing/2014/main" id="{96B09C43-E47B-4C3E-8BCF-5B2514BEC4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0" name="AutoShape 1118">
                <a:extLst>
                  <a:ext uri="{FF2B5EF4-FFF2-40B4-BE49-F238E27FC236}">
                    <a16:creationId xmlns:a16="http://schemas.microsoft.com/office/drawing/2014/main" id="{452A495E-7270-42BD-AC41-E659888EF1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3" y="2750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1" name="AutoShape 1119">
                <a:extLst>
                  <a:ext uri="{FF2B5EF4-FFF2-40B4-BE49-F238E27FC236}">
                    <a16:creationId xmlns:a16="http://schemas.microsoft.com/office/drawing/2014/main" id="{1E5B52D9-05FC-40A8-92E2-FF6A1DB6EF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2750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2" name="AutoShape 1120">
                <a:extLst>
                  <a:ext uri="{FF2B5EF4-FFF2-40B4-BE49-F238E27FC236}">
                    <a16:creationId xmlns:a16="http://schemas.microsoft.com/office/drawing/2014/main" id="{6FC7C097-6AEB-440C-B890-B555276185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9" y="2750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433" name="Group 1121">
              <a:extLst>
                <a:ext uri="{FF2B5EF4-FFF2-40B4-BE49-F238E27FC236}">
                  <a16:creationId xmlns:a16="http://schemas.microsoft.com/office/drawing/2014/main" id="{B8C950DF-6F74-4121-8C2E-2EC6E05107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20" y="2595"/>
              <a:ext cx="3946" cy="91"/>
              <a:chOff x="988" y="2614"/>
              <a:chExt cx="3946" cy="91"/>
            </a:xfrm>
          </p:grpSpPr>
          <p:sp>
            <p:nvSpPr>
              <p:cNvPr id="14434" name="AutoShape 1122">
                <a:extLst>
                  <a:ext uri="{FF2B5EF4-FFF2-40B4-BE49-F238E27FC236}">
                    <a16:creationId xmlns:a16="http://schemas.microsoft.com/office/drawing/2014/main" id="{765470E4-1813-4232-846B-6B9604CA76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5" name="AutoShape 1123">
                <a:extLst>
                  <a:ext uri="{FF2B5EF4-FFF2-40B4-BE49-F238E27FC236}">
                    <a16:creationId xmlns:a16="http://schemas.microsoft.com/office/drawing/2014/main" id="{EDB8C997-C5C2-4027-AD22-09A580744A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6" name="AutoShape 1124">
                <a:extLst>
                  <a:ext uri="{FF2B5EF4-FFF2-40B4-BE49-F238E27FC236}">
                    <a16:creationId xmlns:a16="http://schemas.microsoft.com/office/drawing/2014/main" id="{F444C6C9-9B84-41E1-AEC8-116DF42203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3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7" name="AutoShape 1125">
                <a:extLst>
                  <a:ext uri="{FF2B5EF4-FFF2-40B4-BE49-F238E27FC236}">
                    <a16:creationId xmlns:a16="http://schemas.microsoft.com/office/drawing/2014/main" id="{C5C30751-8743-495B-B509-6F18142850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8" name="AutoShape 1126">
                <a:extLst>
                  <a:ext uri="{FF2B5EF4-FFF2-40B4-BE49-F238E27FC236}">
                    <a16:creationId xmlns:a16="http://schemas.microsoft.com/office/drawing/2014/main" id="{F2DF3A18-1453-4128-953D-9CD74DEDD6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9" name="AutoShape 1127">
                <a:extLst>
                  <a:ext uri="{FF2B5EF4-FFF2-40B4-BE49-F238E27FC236}">
                    <a16:creationId xmlns:a16="http://schemas.microsoft.com/office/drawing/2014/main" id="{8D667D95-8EE6-4667-AA15-F99FE90BAF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0" name="AutoShape 1128">
                <a:extLst>
                  <a:ext uri="{FF2B5EF4-FFF2-40B4-BE49-F238E27FC236}">
                    <a16:creationId xmlns:a16="http://schemas.microsoft.com/office/drawing/2014/main" id="{4729C093-68D7-4125-833A-31F1522C3B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9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1" name="AutoShape 1129">
                <a:extLst>
                  <a:ext uri="{FF2B5EF4-FFF2-40B4-BE49-F238E27FC236}">
                    <a16:creationId xmlns:a16="http://schemas.microsoft.com/office/drawing/2014/main" id="{6FF4543B-52A7-4DB8-9247-A3C76DBE6D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2" name="AutoShape 1130">
                <a:extLst>
                  <a:ext uri="{FF2B5EF4-FFF2-40B4-BE49-F238E27FC236}">
                    <a16:creationId xmlns:a16="http://schemas.microsoft.com/office/drawing/2014/main" id="{CEA05A52-FE06-4D89-9FF0-2D3CC5002D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3" name="AutoShape 1131">
                <a:extLst>
                  <a:ext uri="{FF2B5EF4-FFF2-40B4-BE49-F238E27FC236}">
                    <a16:creationId xmlns:a16="http://schemas.microsoft.com/office/drawing/2014/main" id="{49330836-CF16-48AD-A588-E136B067FC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5" y="2614"/>
                <a:ext cx="409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4" name="AutoShape 1132">
                <a:extLst>
                  <a:ext uri="{FF2B5EF4-FFF2-40B4-BE49-F238E27FC236}">
                    <a16:creationId xmlns:a16="http://schemas.microsoft.com/office/drawing/2014/main" id="{1F41CABB-3E27-421B-A3D3-691C30E7B3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3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5" name="AutoShape 1133">
                <a:extLst>
                  <a:ext uri="{FF2B5EF4-FFF2-40B4-BE49-F238E27FC236}">
                    <a16:creationId xmlns:a16="http://schemas.microsoft.com/office/drawing/2014/main" id="{6AD443DB-1A7B-4440-9627-5DA3C8C77D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1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6" name="AutoShape 1134">
                <a:extLst>
                  <a:ext uri="{FF2B5EF4-FFF2-40B4-BE49-F238E27FC236}">
                    <a16:creationId xmlns:a16="http://schemas.microsoft.com/office/drawing/2014/main" id="{4FDC75C6-EE84-40BC-BB2B-6433708D13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614"/>
                <a:ext cx="498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447" name="Group 1135">
              <a:extLst>
                <a:ext uri="{FF2B5EF4-FFF2-40B4-BE49-F238E27FC236}">
                  <a16:creationId xmlns:a16="http://schemas.microsoft.com/office/drawing/2014/main" id="{DE86E5DC-5881-4F68-B7FE-5D4D0BB3C8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11" y="2205"/>
              <a:ext cx="3765" cy="46"/>
              <a:chOff x="1033" y="2205"/>
              <a:chExt cx="3765" cy="46"/>
            </a:xfrm>
          </p:grpSpPr>
          <p:sp>
            <p:nvSpPr>
              <p:cNvPr id="14448" name="AutoShape 1136">
                <a:extLst>
                  <a:ext uri="{FF2B5EF4-FFF2-40B4-BE49-F238E27FC236}">
                    <a16:creationId xmlns:a16="http://schemas.microsoft.com/office/drawing/2014/main" id="{087435E6-8726-4EB1-BF70-515C0825EB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9" name="AutoShape 1137">
                <a:extLst>
                  <a:ext uri="{FF2B5EF4-FFF2-40B4-BE49-F238E27FC236}">
                    <a16:creationId xmlns:a16="http://schemas.microsoft.com/office/drawing/2014/main" id="{9F450E10-81D6-4A4D-94EB-38A547A5F9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5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50" name="AutoShape 1138">
                <a:extLst>
                  <a:ext uri="{FF2B5EF4-FFF2-40B4-BE49-F238E27FC236}">
                    <a16:creationId xmlns:a16="http://schemas.microsoft.com/office/drawing/2014/main" id="{1F02A4CC-F0B2-41EF-B9EC-35669DF1BC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8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51" name="AutoShape 1139">
                <a:extLst>
                  <a:ext uri="{FF2B5EF4-FFF2-40B4-BE49-F238E27FC236}">
                    <a16:creationId xmlns:a16="http://schemas.microsoft.com/office/drawing/2014/main" id="{9B6D77D8-5D7D-4B51-9D3A-A5495F2455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1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52" name="AutoShape 1140">
                <a:extLst>
                  <a:ext uri="{FF2B5EF4-FFF2-40B4-BE49-F238E27FC236}">
                    <a16:creationId xmlns:a16="http://schemas.microsoft.com/office/drawing/2014/main" id="{23E3B4ED-0A18-4967-81CC-C754F3E71F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3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53" name="AutoShape 1141">
                <a:extLst>
                  <a:ext uri="{FF2B5EF4-FFF2-40B4-BE49-F238E27FC236}">
                    <a16:creationId xmlns:a16="http://schemas.microsoft.com/office/drawing/2014/main" id="{6A76F628-9729-420C-AD1D-D4CF72028A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6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54" name="AutoShape 1142">
                <a:extLst>
                  <a:ext uri="{FF2B5EF4-FFF2-40B4-BE49-F238E27FC236}">
                    <a16:creationId xmlns:a16="http://schemas.microsoft.com/office/drawing/2014/main" id="{3873FD96-40A4-4DE1-BC0E-521CB60504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9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55" name="AutoShape 1143">
                <a:extLst>
                  <a:ext uri="{FF2B5EF4-FFF2-40B4-BE49-F238E27FC236}">
                    <a16:creationId xmlns:a16="http://schemas.microsoft.com/office/drawing/2014/main" id="{2622F2F1-A74A-4926-B7C5-D364682DB5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56" name="AutoShape 1144">
                <a:extLst>
                  <a:ext uri="{FF2B5EF4-FFF2-40B4-BE49-F238E27FC236}">
                    <a16:creationId xmlns:a16="http://schemas.microsoft.com/office/drawing/2014/main" id="{296E1CF1-FE66-40D7-810F-D6188281E1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4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57" name="AutoShape 1145">
                <a:extLst>
                  <a:ext uri="{FF2B5EF4-FFF2-40B4-BE49-F238E27FC236}">
                    <a16:creationId xmlns:a16="http://schemas.microsoft.com/office/drawing/2014/main" id="{F933274E-1C6F-41C2-A0A3-EBE0DB5AF1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7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58" name="AutoShape 1146">
                <a:extLst>
                  <a:ext uri="{FF2B5EF4-FFF2-40B4-BE49-F238E27FC236}">
                    <a16:creationId xmlns:a16="http://schemas.microsoft.com/office/drawing/2014/main" id="{BCF6D819-443D-466D-B8B9-5BB6F7AEEC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0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59" name="AutoShape 1147">
                <a:extLst>
                  <a:ext uri="{FF2B5EF4-FFF2-40B4-BE49-F238E27FC236}">
                    <a16:creationId xmlns:a16="http://schemas.microsoft.com/office/drawing/2014/main" id="{4B7B99DB-9741-47CA-9490-408A1E150A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2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60" name="AutoShape 1148">
                <a:extLst>
                  <a:ext uri="{FF2B5EF4-FFF2-40B4-BE49-F238E27FC236}">
                    <a16:creationId xmlns:a16="http://schemas.microsoft.com/office/drawing/2014/main" id="{5DDE4FE7-9C08-4462-9589-89BC3B293E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5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61" name="AutoShape 1149">
                <a:extLst>
                  <a:ext uri="{FF2B5EF4-FFF2-40B4-BE49-F238E27FC236}">
                    <a16:creationId xmlns:a16="http://schemas.microsoft.com/office/drawing/2014/main" id="{F6BA4900-FAB1-4B66-BB79-0E0FA1F14B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8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62" name="AutoShape 1150">
                <a:extLst>
                  <a:ext uri="{FF2B5EF4-FFF2-40B4-BE49-F238E27FC236}">
                    <a16:creationId xmlns:a16="http://schemas.microsoft.com/office/drawing/2014/main" id="{D5B39101-3349-4107-B8FD-263AD81A2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1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463" name="Group 1151">
              <a:extLst>
                <a:ext uri="{FF2B5EF4-FFF2-40B4-BE49-F238E27FC236}">
                  <a16:creationId xmlns:a16="http://schemas.microsoft.com/office/drawing/2014/main" id="{6BA6A731-A474-4929-AAB4-A50F7D1ED4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11" y="2268"/>
              <a:ext cx="3765" cy="91"/>
              <a:chOff x="1033" y="2296"/>
              <a:chExt cx="3765" cy="91"/>
            </a:xfrm>
          </p:grpSpPr>
          <p:sp>
            <p:nvSpPr>
              <p:cNvPr id="14464" name="AutoShape 1152">
                <a:extLst>
                  <a:ext uri="{FF2B5EF4-FFF2-40B4-BE49-F238E27FC236}">
                    <a16:creationId xmlns:a16="http://schemas.microsoft.com/office/drawing/2014/main" id="{4945005D-3A06-44C8-918A-DD3CEB47C8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2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65" name="AutoShape 1153">
                <a:extLst>
                  <a:ext uri="{FF2B5EF4-FFF2-40B4-BE49-F238E27FC236}">
                    <a16:creationId xmlns:a16="http://schemas.microsoft.com/office/drawing/2014/main" id="{4D5E364E-DB6A-4290-BE3D-A253763958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0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66" name="AutoShape 1154">
                <a:extLst>
                  <a:ext uri="{FF2B5EF4-FFF2-40B4-BE49-F238E27FC236}">
                    <a16:creationId xmlns:a16="http://schemas.microsoft.com/office/drawing/2014/main" id="{04180FA7-ED68-4535-81F3-2B93F4827C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67" name="AutoShape 1155">
                <a:extLst>
                  <a:ext uri="{FF2B5EF4-FFF2-40B4-BE49-F238E27FC236}">
                    <a16:creationId xmlns:a16="http://schemas.microsoft.com/office/drawing/2014/main" id="{538DACA6-A027-46C6-B368-D87230F87E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68" name="AutoShape 1156">
                <a:extLst>
                  <a:ext uri="{FF2B5EF4-FFF2-40B4-BE49-F238E27FC236}">
                    <a16:creationId xmlns:a16="http://schemas.microsoft.com/office/drawing/2014/main" id="{A249AA5C-BAFB-4D6C-9E7C-F8537BAB97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69" name="AutoShape 1157">
                <a:extLst>
                  <a:ext uri="{FF2B5EF4-FFF2-40B4-BE49-F238E27FC236}">
                    <a16:creationId xmlns:a16="http://schemas.microsoft.com/office/drawing/2014/main" id="{10E04620-4CE1-4C6F-A55B-7B981DE01B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70" name="AutoShape 1158">
                <a:extLst>
                  <a:ext uri="{FF2B5EF4-FFF2-40B4-BE49-F238E27FC236}">
                    <a16:creationId xmlns:a16="http://schemas.microsoft.com/office/drawing/2014/main" id="{56CA801A-F91D-4DC1-9259-66114D4873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71" name="AutoShape 1159">
                <a:extLst>
                  <a:ext uri="{FF2B5EF4-FFF2-40B4-BE49-F238E27FC236}">
                    <a16:creationId xmlns:a16="http://schemas.microsoft.com/office/drawing/2014/main" id="{91791B2B-84F2-4CAA-BBA4-D28930FA78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72" name="AutoShape 1160">
                <a:extLst>
                  <a:ext uri="{FF2B5EF4-FFF2-40B4-BE49-F238E27FC236}">
                    <a16:creationId xmlns:a16="http://schemas.microsoft.com/office/drawing/2014/main" id="{E7E73432-9BE1-4730-8ADE-FFCC747C1B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8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73" name="AutoShape 1161">
                <a:extLst>
                  <a:ext uri="{FF2B5EF4-FFF2-40B4-BE49-F238E27FC236}">
                    <a16:creationId xmlns:a16="http://schemas.microsoft.com/office/drawing/2014/main" id="{BDCFB410-896F-4D4C-B4CB-13415D9FEF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74" name="AutoShape 1162">
                <a:extLst>
                  <a:ext uri="{FF2B5EF4-FFF2-40B4-BE49-F238E27FC236}">
                    <a16:creationId xmlns:a16="http://schemas.microsoft.com/office/drawing/2014/main" id="{2717F141-55F8-4184-ACC4-53255F9C59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2296"/>
                <a:ext cx="317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75" name="AutoShape 1163">
                <a:extLst>
                  <a:ext uri="{FF2B5EF4-FFF2-40B4-BE49-F238E27FC236}">
                    <a16:creationId xmlns:a16="http://schemas.microsoft.com/office/drawing/2014/main" id="{81E6F8B2-9A25-4DB6-BEC7-53F8F5E55F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2296"/>
                <a:ext cx="318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76" name="AutoShape 1164">
                <a:extLst>
                  <a:ext uri="{FF2B5EF4-FFF2-40B4-BE49-F238E27FC236}">
                    <a16:creationId xmlns:a16="http://schemas.microsoft.com/office/drawing/2014/main" id="{3C35D51A-48A6-4BD1-849F-51C78A9E3D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2296"/>
                <a:ext cx="318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477" name="Group 1165">
              <a:extLst>
                <a:ext uri="{FF2B5EF4-FFF2-40B4-BE49-F238E27FC236}">
                  <a16:creationId xmlns:a16="http://schemas.microsoft.com/office/drawing/2014/main" id="{C87ABD7C-2383-40DD-99C3-8643460EDE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57" y="2486"/>
              <a:ext cx="3673" cy="91"/>
              <a:chOff x="988" y="2478"/>
              <a:chExt cx="3673" cy="91"/>
            </a:xfrm>
          </p:grpSpPr>
          <p:sp>
            <p:nvSpPr>
              <p:cNvPr id="14478" name="AutoShape 1166">
                <a:extLst>
                  <a:ext uri="{FF2B5EF4-FFF2-40B4-BE49-F238E27FC236}">
                    <a16:creationId xmlns:a16="http://schemas.microsoft.com/office/drawing/2014/main" id="{D00FB001-5DBA-4C25-AB33-B749A9A6B2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79" name="AutoShape 1167">
                <a:extLst>
                  <a:ext uri="{FF2B5EF4-FFF2-40B4-BE49-F238E27FC236}">
                    <a16:creationId xmlns:a16="http://schemas.microsoft.com/office/drawing/2014/main" id="{B2890F59-0281-4CEC-B37E-02E1CC949C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0" name="AutoShape 1168">
                <a:extLst>
                  <a:ext uri="{FF2B5EF4-FFF2-40B4-BE49-F238E27FC236}">
                    <a16:creationId xmlns:a16="http://schemas.microsoft.com/office/drawing/2014/main" id="{02F24900-1543-413E-8520-5D218458C1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7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1" name="AutoShape 1169">
                <a:extLst>
                  <a:ext uri="{FF2B5EF4-FFF2-40B4-BE49-F238E27FC236}">
                    <a16:creationId xmlns:a16="http://schemas.microsoft.com/office/drawing/2014/main" id="{193CA468-3F2B-4F45-86C7-069FF1CD7C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2" name="AutoShape 1170">
                <a:extLst>
                  <a:ext uri="{FF2B5EF4-FFF2-40B4-BE49-F238E27FC236}">
                    <a16:creationId xmlns:a16="http://schemas.microsoft.com/office/drawing/2014/main" id="{38D79D4A-38C5-43DC-A7C2-4BFF2D957C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3" name="AutoShape 1171">
                <a:extLst>
                  <a:ext uri="{FF2B5EF4-FFF2-40B4-BE49-F238E27FC236}">
                    <a16:creationId xmlns:a16="http://schemas.microsoft.com/office/drawing/2014/main" id="{CB6C2140-3EDB-4724-BF5A-763D9F6C9C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4" name="AutoShape 1172">
                <a:extLst>
                  <a:ext uri="{FF2B5EF4-FFF2-40B4-BE49-F238E27FC236}">
                    <a16:creationId xmlns:a16="http://schemas.microsoft.com/office/drawing/2014/main" id="{0B462DF7-C045-4EFE-AF43-D2837E910A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3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5" name="AutoShape 1173">
                <a:extLst>
                  <a:ext uri="{FF2B5EF4-FFF2-40B4-BE49-F238E27FC236}">
                    <a16:creationId xmlns:a16="http://schemas.microsoft.com/office/drawing/2014/main" id="{018F3C01-7CAE-47B9-A228-1D55561509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6" name="AutoShape 1174">
                <a:extLst>
                  <a:ext uri="{FF2B5EF4-FFF2-40B4-BE49-F238E27FC236}">
                    <a16:creationId xmlns:a16="http://schemas.microsoft.com/office/drawing/2014/main" id="{6E8EC400-C75C-414B-9692-AB400255BF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9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7" name="AutoShape 1175">
                <a:extLst>
                  <a:ext uri="{FF2B5EF4-FFF2-40B4-BE49-F238E27FC236}">
                    <a16:creationId xmlns:a16="http://schemas.microsoft.com/office/drawing/2014/main" id="{20A0E8F3-7B7A-455A-9FE8-1B02289B41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8" name="AutoShape 1176">
                <a:extLst>
                  <a:ext uri="{FF2B5EF4-FFF2-40B4-BE49-F238E27FC236}">
                    <a16:creationId xmlns:a16="http://schemas.microsoft.com/office/drawing/2014/main" id="{88F65260-4134-4D7C-8E90-EFFC059091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5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9" name="AutoShape 1177">
                <a:extLst>
                  <a:ext uri="{FF2B5EF4-FFF2-40B4-BE49-F238E27FC236}">
                    <a16:creationId xmlns:a16="http://schemas.microsoft.com/office/drawing/2014/main" id="{DC480144-DE94-4712-A798-3650A6095C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5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90" name="AutoShape 1178">
                <a:extLst>
                  <a:ext uri="{FF2B5EF4-FFF2-40B4-BE49-F238E27FC236}">
                    <a16:creationId xmlns:a16="http://schemas.microsoft.com/office/drawing/2014/main" id="{827117DD-8E70-4083-9420-BCB925971A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478"/>
                <a:ext cx="363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491" name="Group 1179">
              <a:extLst>
                <a:ext uri="{FF2B5EF4-FFF2-40B4-BE49-F238E27FC236}">
                  <a16:creationId xmlns:a16="http://schemas.microsoft.com/office/drawing/2014/main" id="{88B495A4-86AF-43B1-8DEB-58019B3860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88" y="2377"/>
              <a:ext cx="3810" cy="91"/>
              <a:chOff x="988" y="2387"/>
              <a:chExt cx="3810" cy="91"/>
            </a:xfrm>
          </p:grpSpPr>
          <p:sp>
            <p:nvSpPr>
              <p:cNvPr id="14492" name="AutoShape 1180">
                <a:extLst>
                  <a:ext uri="{FF2B5EF4-FFF2-40B4-BE49-F238E27FC236}">
                    <a16:creationId xmlns:a16="http://schemas.microsoft.com/office/drawing/2014/main" id="{A279B1D5-1CE8-42D8-B833-76251C6493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5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93" name="AutoShape 1181">
                <a:extLst>
                  <a:ext uri="{FF2B5EF4-FFF2-40B4-BE49-F238E27FC236}">
                    <a16:creationId xmlns:a16="http://schemas.microsoft.com/office/drawing/2014/main" id="{0FEC3CD8-C9E0-4325-B0CD-FFC1AFAF88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2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94" name="AutoShape 1182">
                <a:extLst>
                  <a:ext uri="{FF2B5EF4-FFF2-40B4-BE49-F238E27FC236}">
                    <a16:creationId xmlns:a16="http://schemas.microsoft.com/office/drawing/2014/main" id="{A9E3CDBE-8D2C-4E61-A157-B39BC88825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7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95" name="AutoShape 1183">
                <a:extLst>
                  <a:ext uri="{FF2B5EF4-FFF2-40B4-BE49-F238E27FC236}">
                    <a16:creationId xmlns:a16="http://schemas.microsoft.com/office/drawing/2014/main" id="{68DFA915-3CBB-4AF4-99C0-EDE4DAC9E1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5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96" name="AutoShape 1184">
                <a:extLst>
                  <a:ext uri="{FF2B5EF4-FFF2-40B4-BE49-F238E27FC236}">
                    <a16:creationId xmlns:a16="http://schemas.microsoft.com/office/drawing/2014/main" id="{D8E2F7DF-A0FA-43C1-9F6D-BB34F94285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3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97" name="AutoShape 1185">
                <a:extLst>
                  <a:ext uri="{FF2B5EF4-FFF2-40B4-BE49-F238E27FC236}">
                    <a16:creationId xmlns:a16="http://schemas.microsoft.com/office/drawing/2014/main" id="{F5B7D95E-FAC5-4046-B652-A376ADB5B9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98" name="AutoShape 1186">
                <a:extLst>
                  <a:ext uri="{FF2B5EF4-FFF2-40B4-BE49-F238E27FC236}">
                    <a16:creationId xmlns:a16="http://schemas.microsoft.com/office/drawing/2014/main" id="{831820C6-E210-4113-8ECE-EF0B0E595D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1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99" name="AutoShape 1187">
                <a:extLst>
                  <a:ext uri="{FF2B5EF4-FFF2-40B4-BE49-F238E27FC236}">
                    <a16:creationId xmlns:a16="http://schemas.microsoft.com/office/drawing/2014/main" id="{B10C5E07-3EA8-4F1A-8AF8-C163A92786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9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00" name="AutoShape 1188">
                <a:extLst>
                  <a:ext uri="{FF2B5EF4-FFF2-40B4-BE49-F238E27FC236}">
                    <a16:creationId xmlns:a16="http://schemas.microsoft.com/office/drawing/2014/main" id="{CDC7A6E1-DE18-4EC7-A7E6-EE1C2DCABF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9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01" name="AutoShape 1189">
                <a:extLst>
                  <a:ext uri="{FF2B5EF4-FFF2-40B4-BE49-F238E27FC236}">
                    <a16:creationId xmlns:a16="http://schemas.microsoft.com/office/drawing/2014/main" id="{812FC48F-644A-4D4E-AD74-047911ABF9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7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02" name="AutoShape 1190">
                <a:extLst>
                  <a:ext uri="{FF2B5EF4-FFF2-40B4-BE49-F238E27FC236}">
                    <a16:creationId xmlns:a16="http://schemas.microsoft.com/office/drawing/2014/main" id="{11FB4977-CC1D-4444-AABA-DA82A5FD35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5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03" name="AutoShape 1191">
                <a:extLst>
                  <a:ext uri="{FF2B5EF4-FFF2-40B4-BE49-F238E27FC236}">
                    <a16:creationId xmlns:a16="http://schemas.microsoft.com/office/drawing/2014/main" id="{D843F344-29BF-4D77-93A6-715A4B21BE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04" name="AutoShape 1192">
                <a:extLst>
                  <a:ext uri="{FF2B5EF4-FFF2-40B4-BE49-F238E27FC236}">
                    <a16:creationId xmlns:a16="http://schemas.microsoft.com/office/drawing/2014/main" id="{EEA23D51-A110-451A-9822-40F5B8953F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1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05" name="AutoShape 1193">
                <a:extLst>
                  <a:ext uri="{FF2B5EF4-FFF2-40B4-BE49-F238E27FC236}">
                    <a16:creationId xmlns:a16="http://schemas.microsoft.com/office/drawing/2014/main" id="{1A72D928-AACA-4D02-9D01-680B5D8233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387"/>
                <a:ext cx="319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506" name="AutoShape 1194">
              <a:extLst>
                <a:ext uri="{FF2B5EF4-FFF2-40B4-BE49-F238E27FC236}">
                  <a16:creationId xmlns:a16="http://schemas.microsoft.com/office/drawing/2014/main" id="{4BD97C0D-8D76-424E-A4A7-772BF77C67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3203"/>
              <a:ext cx="4399" cy="91"/>
            </a:xfrm>
            <a:custGeom>
              <a:avLst/>
              <a:gdLst>
                <a:gd name="G0" fmla="+- 737 0 0"/>
                <a:gd name="G1" fmla="+- 21600 0 737"/>
                <a:gd name="G2" fmla="*/ 737 1 2"/>
                <a:gd name="G3" fmla="+- 21600 0 G2"/>
                <a:gd name="G4" fmla="+/ 737 21600 2"/>
                <a:gd name="G5" fmla="+/ G1 0 2"/>
                <a:gd name="G6" fmla="*/ 21600 21600 737"/>
                <a:gd name="G7" fmla="*/ G6 1 2"/>
                <a:gd name="G8" fmla="+- 21600 0 G7"/>
                <a:gd name="G9" fmla="*/ 21600 1 2"/>
                <a:gd name="G10" fmla="+- 737 0 G9"/>
                <a:gd name="G11" fmla="?: G10 G8 0"/>
                <a:gd name="G12" fmla="?: G10 G7 21600"/>
                <a:gd name="T0" fmla="*/ 21231 w 21600"/>
                <a:gd name="T1" fmla="*/ 10800 h 21600"/>
                <a:gd name="T2" fmla="*/ 10800 w 21600"/>
                <a:gd name="T3" fmla="*/ 21600 h 21600"/>
                <a:gd name="T4" fmla="*/ 369 w 21600"/>
                <a:gd name="T5" fmla="*/ 10800 h 21600"/>
                <a:gd name="T6" fmla="*/ 10800 w 21600"/>
                <a:gd name="T7" fmla="*/ 0 h 21600"/>
                <a:gd name="T8" fmla="*/ 2169 w 21600"/>
                <a:gd name="T9" fmla="*/ 2169 h 21600"/>
                <a:gd name="T10" fmla="*/ 19431 w 21600"/>
                <a:gd name="T11" fmla="*/ 1943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37" y="21600"/>
                  </a:lnTo>
                  <a:lnTo>
                    <a:pt x="2086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7" name="AutoShape 1195">
              <a:extLst>
                <a:ext uri="{FF2B5EF4-FFF2-40B4-BE49-F238E27FC236}">
                  <a16:creationId xmlns:a16="http://schemas.microsoft.com/office/drawing/2014/main" id="{3CAD14E4-62C6-484E-9AB9-57F71F9B5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-244"/>
              <a:ext cx="3902" cy="2360"/>
            </a:xfrm>
            <a:prstGeom prst="roundRect">
              <a:avLst>
                <a:gd name="adj" fmla="val 4370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8" name="AutoShape 1196">
              <a:extLst>
                <a:ext uri="{FF2B5EF4-FFF2-40B4-BE49-F238E27FC236}">
                  <a16:creationId xmlns:a16="http://schemas.microsoft.com/office/drawing/2014/main" id="{20D8399C-E977-4EAF-B2EA-2E263831B1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2069"/>
              <a:ext cx="544" cy="91"/>
            </a:xfrm>
            <a:prstGeom prst="roundRect">
              <a:avLst>
                <a:gd name="adj" fmla="val 34065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57255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9" name="AutoShape 1197">
              <a:extLst>
                <a:ext uri="{FF2B5EF4-FFF2-40B4-BE49-F238E27FC236}">
                  <a16:creationId xmlns:a16="http://schemas.microsoft.com/office/drawing/2014/main" id="{F2A4FEDA-14B6-4938-8168-75D5BAFC36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2069"/>
              <a:ext cx="544" cy="91"/>
            </a:xfrm>
            <a:prstGeom prst="roundRect">
              <a:avLst>
                <a:gd name="adj" fmla="val 34065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57255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0" name="Rectangle 1198">
              <a:extLst>
                <a:ext uri="{FF2B5EF4-FFF2-40B4-BE49-F238E27FC236}">
                  <a16:creationId xmlns:a16="http://schemas.microsoft.com/office/drawing/2014/main" id="{3B880F3C-3F00-4E27-841D-05759803D7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0"/>
              <a:ext cx="3266" cy="193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1" name="Rectangle 1199">
              <a:extLst>
                <a:ext uri="{FF2B5EF4-FFF2-40B4-BE49-F238E27FC236}">
                  <a16:creationId xmlns:a16="http://schemas.microsoft.com/office/drawing/2014/main" id="{CC8DAAA0-383E-497C-A5DE-0BB9D703B8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9" y="37"/>
              <a:ext cx="3221" cy="1860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3725"/>
                    <a:invGamma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2" name="Oval 1200">
              <a:extLst>
                <a:ext uri="{FF2B5EF4-FFF2-40B4-BE49-F238E27FC236}">
                  <a16:creationId xmlns:a16="http://schemas.microsoft.com/office/drawing/2014/main" id="{7236B1FB-07E2-48FF-9586-C5DFB703A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-153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gamma/>
                    <a:tint val="41176"/>
                    <a:invGamma/>
                  </a:srgbClr>
                </a:gs>
                <a:gs pos="100000">
                  <a:srgbClr val="333333">
                    <a:alpha val="5000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3" name="Oval 1201">
              <a:extLst>
                <a:ext uri="{FF2B5EF4-FFF2-40B4-BE49-F238E27FC236}">
                  <a16:creationId xmlns:a16="http://schemas.microsoft.com/office/drawing/2014/main" id="{9D95E46D-FB2B-4F39-8782-78F3410239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" y="-153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gamma/>
                    <a:tint val="41176"/>
                    <a:invGamma/>
                  </a:srgbClr>
                </a:gs>
                <a:gs pos="100000">
                  <a:srgbClr val="333333">
                    <a:alpha val="5000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4" name="AutoShape 1202">
              <a:extLst>
                <a:ext uri="{FF2B5EF4-FFF2-40B4-BE49-F238E27FC236}">
                  <a16:creationId xmlns:a16="http://schemas.microsoft.com/office/drawing/2014/main" id="{A835ADED-A80A-45BF-A355-9F31B8A604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067"/>
              <a:ext cx="1134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5" name="AutoShape 1203">
              <a:extLst>
                <a:ext uri="{FF2B5EF4-FFF2-40B4-BE49-F238E27FC236}">
                  <a16:creationId xmlns:a16="http://schemas.microsoft.com/office/drawing/2014/main" id="{6A4070D3-8861-43C4-B03B-26BE49B0877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349" y="3091"/>
              <a:ext cx="1043" cy="6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6" name="AutoShape 1204">
              <a:extLst>
                <a:ext uri="{FF2B5EF4-FFF2-40B4-BE49-F238E27FC236}">
                  <a16:creationId xmlns:a16="http://schemas.microsoft.com/office/drawing/2014/main" id="{E8828BFD-968B-4FF9-A257-1054436D26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-244"/>
              <a:ext cx="3902" cy="2360"/>
            </a:xfrm>
            <a:prstGeom prst="roundRect">
              <a:avLst>
                <a:gd name="adj" fmla="val 437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7372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7" name="AutoShape 1205">
              <a:extLst>
                <a:ext uri="{FF2B5EF4-FFF2-40B4-BE49-F238E27FC236}">
                  <a16:creationId xmlns:a16="http://schemas.microsoft.com/office/drawing/2014/main" id="{44D85761-5A53-4615-8E93-715197BFD4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3158"/>
              <a:ext cx="4309" cy="4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8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718" name="Group 1406">
            <a:extLst>
              <a:ext uri="{FF2B5EF4-FFF2-40B4-BE49-F238E27FC236}">
                <a16:creationId xmlns:a16="http://schemas.microsoft.com/office/drawing/2014/main" id="{72A753CD-FB05-4263-B6F8-9480098D1414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2924175"/>
            <a:ext cx="1439863" cy="1201738"/>
            <a:chOff x="716" y="-380"/>
            <a:chExt cx="4399" cy="3674"/>
          </a:xfrm>
        </p:grpSpPr>
        <p:sp>
          <p:nvSpPr>
            <p:cNvPr id="14618" name="AutoShape 1306">
              <a:extLst>
                <a:ext uri="{FF2B5EF4-FFF2-40B4-BE49-F238E27FC236}">
                  <a16:creationId xmlns:a16="http://schemas.microsoft.com/office/drawing/2014/main" id="{971B1083-0ACB-421C-BF6E-E828C669DC9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716" y="2115"/>
              <a:ext cx="4399" cy="1088"/>
            </a:xfrm>
            <a:custGeom>
              <a:avLst/>
              <a:gdLst>
                <a:gd name="G0" fmla="+- 1245 0 0"/>
                <a:gd name="G1" fmla="+- 21600 0 1245"/>
                <a:gd name="G2" fmla="*/ 1245 1 2"/>
                <a:gd name="G3" fmla="+- 21600 0 G2"/>
                <a:gd name="G4" fmla="+/ 1245 21600 2"/>
                <a:gd name="G5" fmla="+/ G1 0 2"/>
                <a:gd name="G6" fmla="*/ 21600 21600 1245"/>
                <a:gd name="G7" fmla="*/ G6 1 2"/>
                <a:gd name="G8" fmla="+- 21600 0 G7"/>
                <a:gd name="G9" fmla="*/ 21600 1 2"/>
                <a:gd name="G10" fmla="+- 1245 0 G9"/>
                <a:gd name="G11" fmla="?: G10 G8 0"/>
                <a:gd name="G12" fmla="?: G10 G7 21600"/>
                <a:gd name="T0" fmla="*/ 20977 w 21600"/>
                <a:gd name="T1" fmla="*/ 10800 h 21600"/>
                <a:gd name="T2" fmla="*/ 10800 w 21600"/>
                <a:gd name="T3" fmla="*/ 21600 h 21600"/>
                <a:gd name="T4" fmla="*/ 623 w 21600"/>
                <a:gd name="T5" fmla="*/ 10800 h 21600"/>
                <a:gd name="T6" fmla="*/ 10800 w 21600"/>
                <a:gd name="T7" fmla="*/ 0 h 21600"/>
                <a:gd name="T8" fmla="*/ 2423 w 21600"/>
                <a:gd name="T9" fmla="*/ 2423 h 21600"/>
                <a:gd name="T10" fmla="*/ 19177 w 21600"/>
                <a:gd name="T11" fmla="*/ 1917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45" y="21600"/>
                  </a:lnTo>
                  <a:lnTo>
                    <a:pt x="2035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38039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19" name="AutoShape 1307">
              <a:extLst>
                <a:ext uri="{FF2B5EF4-FFF2-40B4-BE49-F238E27FC236}">
                  <a16:creationId xmlns:a16="http://schemas.microsoft.com/office/drawing/2014/main" id="{2139F986-7505-4E8C-92C2-7DF2A527269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839" y="2160"/>
              <a:ext cx="4130" cy="726"/>
            </a:xfrm>
            <a:custGeom>
              <a:avLst/>
              <a:gdLst>
                <a:gd name="G0" fmla="+- 910 0 0"/>
                <a:gd name="G1" fmla="+- 21600 0 910"/>
                <a:gd name="G2" fmla="*/ 910 1 2"/>
                <a:gd name="G3" fmla="+- 21600 0 G2"/>
                <a:gd name="G4" fmla="+/ 910 21600 2"/>
                <a:gd name="G5" fmla="+/ G1 0 2"/>
                <a:gd name="G6" fmla="*/ 21600 21600 910"/>
                <a:gd name="G7" fmla="*/ G6 1 2"/>
                <a:gd name="G8" fmla="+- 21600 0 G7"/>
                <a:gd name="G9" fmla="*/ 21600 1 2"/>
                <a:gd name="G10" fmla="+- 910 0 G9"/>
                <a:gd name="G11" fmla="?: G10 G8 0"/>
                <a:gd name="G12" fmla="?: G10 G7 21600"/>
                <a:gd name="T0" fmla="*/ 21145 w 21600"/>
                <a:gd name="T1" fmla="*/ 10800 h 21600"/>
                <a:gd name="T2" fmla="*/ 10800 w 21600"/>
                <a:gd name="T3" fmla="*/ 21600 h 21600"/>
                <a:gd name="T4" fmla="*/ 455 w 21600"/>
                <a:gd name="T5" fmla="*/ 10800 h 21600"/>
                <a:gd name="T6" fmla="*/ 10800 w 21600"/>
                <a:gd name="T7" fmla="*/ 0 h 21600"/>
                <a:gd name="T8" fmla="*/ 2255 w 21600"/>
                <a:gd name="T9" fmla="*/ 2255 h 21600"/>
                <a:gd name="T10" fmla="*/ 19345 w 21600"/>
                <a:gd name="T11" fmla="*/ 1934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910" y="21600"/>
                  </a:lnTo>
                  <a:lnTo>
                    <a:pt x="2069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0" name="AutoShape 1308">
              <a:extLst>
                <a:ext uri="{FF2B5EF4-FFF2-40B4-BE49-F238E27FC236}">
                  <a16:creationId xmlns:a16="http://schemas.microsoft.com/office/drawing/2014/main" id="{955C2554-3CD6-436F-844E-996C001D0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9" y="2115"/>
              <a:ext cx="3905" cy="9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7372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1" name="AutoShape 1309">
              <a:extLst>
                <a:ext uri="{FF2B5EF4-FFF2-40B4-BE49-F238E27FC236}">
                  <a16:creationId xmlns:a16="http://schemas.microsoft.com/office/drawing/2014/main" id="{528FB52B-B404-4502-A215-9082A9AF60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7" y="-380"/>
              <a:ext cx="3857" cy="2494"/>
            </a:xfrm>
            <a:prstGeom prst="roundRect">
              <a:avLst>
                <a:gd name="adj" fmla="val 4370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44314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22" name="Group 1310">
              <a:extLst>
                <a:ext uri="{FF2B5EF4-FFF2-40B4-BE49-F238E27FC236}">
                  <a16:creationId xmlns:a16="http://schemas.microsoft.com/office/drawing/2014/main" id="{352AFD1A-828B-483C-A020-4B02DA85E4C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8" y="2704"/>
              <a:ext cx="3991" cy="137"/>
              <a:chOff x="988" y="2704"/>
              <a:chExt cx="3991" cy="137"/>
            </a:xfrm>
          </p:grpSpPr>
          <p:sp>
            <p:nvSpPr>
              <p:cNvPr id="14623" name="AutoShape 1311">
                <a:extLst>
                  <a:ext uri="{FF2B5EF4-FFF2-40B4-BE49-F238E27FC236}">
                    <a16:creationId xmlns:a16="http://schemas.microsoft.com/office/drawing/2014/main" id="{E4A0F458-9F5A-4460-9183-93A4DB03AF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704"/>
                <a:ext cx="1270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24" name="AutoShape 1312">
                <a:extLst>
                  <a:ext uri="{FF2B5EF4-FFF2-40B4-BE49-F238E27FC236}">
                    <a16:creationId xmlns:a16="http://schemas.microsoft.com/office/drawing/2014/main" id="{8AB7CAAB-D79D-40EB-9D59-D8DA82D251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25" name="AutoShape 1313">
                <a:extLst>
                  <a:ext uri="{FF2B5EF4-FFF2-40B4-BE49-F238E27FC236}">
                    <a16:creationId xmlns:a16="http://schemas.microsoft.com/office/drawing/2014/main" id="{C6B3C6D5-6106-4D84-B13E-F2B30110EB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26" name="AutoShape 1314">
                <a:extLst>
                  <a:ext uri="{FF2B5EF4-FFF2-40B4-BE49-F238E27FC236}">
                    <a16:creationId xmlns:a16="http://schemas.microsoft.com/office/drawing/2014/main" id="{7E7F86C7-1D53-4216-8ADE-222BA6C004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27" name="AutoShape 1315">
                <a:extLst>
                  <a:ext uri="{FF2B5EF4-FFF2-40B4-BE49-F238E27FC236}">
                    <a16:creationId xmlns:a16="http://schemas.microsoft.com/office/drawing/2014/main" id="{CFFDD05C-C12B-446A-8FF0-08BE4ED729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28" name="AutoShape 1316">
                <a:extLst>
                  <a:ext uri="{FF2B5EF4-FFF2-40B4-BE49-F238E27FC236}">
                    <a16:creationId xmlns:a16="http://schemas.microsoft.com/office/drawing/2014/main" id="{01A4FFD5-691D-4A16-9D80-9B84E4AC54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29" name="AutoShape 1317">
                <a:extLst>
                  <a:ext uri="{FF2B5EF4-FFF2-40B4-BE49-F238E27FC236}">
                    <a16:creationId xmlns:a16="http://schemas.microsoft.com/office/drawing/2014/main" id="{A3CB8732-A00A-44EB-9773-E6FFB7A571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30" name="AutoShape 1318">
                <a:extLst>
                  <a:ext uri="{FF2B5EF4-FFF2-40B4-BE49-F238E27FC236}">
                    <a16:creationId xmlns:a16="http://schemas.microsoft.com/office/drawing/2014/main" id="{29545140-9EBF-4251-80CD-10DC3F45C7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31" name="AutoShape 1319">
                <a:extLst>
                  <a:ext uri="{FF2B5EF4-FFF2-40B4-BE49-F238E27FC236}">
                    <a16:creationId xmlns:a16="http://schemas.microsoft.com/office/drawing/2014/main" id="{A3BECED7-B722-4495-8AB3-4B7D00BFB2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3" y="2750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32" name="AutoShape 1320">
                <a:extLst>
                  <a:ext uri="{FF2B5EF4-FFF2-40B4-BE49-F238E27FC236}">
                    <a16:creationId xmlns:a16="http://schemas.microsoft.com/office/drawing/2014/main" id="{DDB836D4-1CB7-46EA-9699-450E8BEBEE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2750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33" name="AutoShape 1321">
                <a:extLst>
                  <a:ext uri="{FF2B5EF4-FFF2-40B4-BE49-F238E27FC236}">
                    <a16:creationId xmlns:a16="http://schemas.microsoft.com/office/drawing/2014/main" id="{535D505D-D6AC-4141-A3CC-18D60DBD82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9" y="2750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34" name="Group 1322">
              <a:extLst>
                <a:ext uri="{FF2B5EF4-FFF2-40B4-BE49-F238E27FC236}">
                  <a16:creationId xmlns:a16="http://schemas.microsoft.com/office/drawing/2014/main" id="{D37C8D71-EDB1-4FD6-A20F-DF297B6698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20" y="2595"/>
              <a:ext cx="3946" cy="91"/>
              <a:chOff x="988" y="2614"/>
              <a:chExt cx="3946" cy="91"/>
            </a:xfrm>
          </p:grpSpPr>
          <p:sp>
            <p:nvSpPr>
              <p:cNvPr id="14635" name="AutoShape 1323">
                <a:extLst>
                  <a:ext uri="{FF2B5EF4-FFF2-40B4-BE49-F238E27FC236}">
                    <a16:creationId xmlns:a16="http://schemas.microsoft.com/office/drawing/2014/main" id="{8A248C1C-D930-4784-91DD-297023EE77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36" name="AutoShape 1324">
                <a:extLst>
                  <a:ext uri="{FF2B5EF4-FFF2-40B4-BE49-F238E27FC236}">
                    <a16:creationId xmlns:a16="http://schemas.microsoft.com/office/drawing/2014/main" id="{DA82E9DB-8ED3-4BEB-ACAE-3BD9BD56B0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37" name="AutoShape 1325">
                <a:extLst>
                  <a:ext uri="{FF2B5EF4-FFF2-40B4-BE49-F238E27FC236}">
                    <a16:creationId xmlns:a16="http://schemas.microsoft.com/office/drawing/2014/main" id="{42746FB8-3386-43F2-94AC-FFC60FFBF2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3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38" name="AutoShape 1326">
                <a:extLst>
                  <a:ext uri="{FF2B5EF4-FFF2-40B4-BE49-F238E27FC236}">
                    <a16:creationId xmlns:a16="http://schemas.microsoft.com/office/drawing/2014/main" id="{C8F497A0-4333-4484-8F3D-050436E2A2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39" name="AutoShape 1327">
                <a:extLst>
                  <a:ext uri="{FF2B5EF4-FFF2-40B4-BE49-F238E27FC236}">
                    <a16:creationId xmlns:a16="http://schemas.microsoft.com/office/drawing/2014/main" id="{845090A5-9F92-44B0-911A-2AC529FEB4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40" name="AutoShape 1328">
                <a:extLst>
                  <a:ext uri="{FF2B5EF4-FFF2-40B4-BE49-F238E27FC236}">
                    <a16:creationId xmlns:a16="http://schemas.microsoft.com/office/drawing/2014/main" id="{B65A0A66-1DD2-40D1-9D85-6BF3993717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41" name="AutoShape 1329">
                <a:extLst>
                  <a:ext uri="{FF2B5EF4-FFF2-40B4-BE49-F238E27FC236}">
                    <a16:creationId xmlns:a16="http://schemas.microsoft.com/office/drawing/2014/main" id="{353D63EF-BF1E-4CD7-A458-0B1531A703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9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42" name="AutoShape 1330">
                <a:extLst>
                  <a:ext uri="{FF2B5EF4-FFF2-40B4-BE49-F238E27FC236}">
                    <a16:creationId xmlns:a16="http://schemas.microsoft.com/office/drawing/2014/main" id="{10DB6315-BD43-4629-902A-53607CB370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43" name="AutoShape 1331">
                <a:extLst>
                  <a:ext uri="{FF2B5EF4-FFF2-40B4-BE49-F238E27FC236}">
                    <a16:creationId xmlns:a16="http://schemas.microsoft.com/office/drawing/2014/main" id="{79C18522-477C-44EF-ABAB-28B0C6D6A5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44" name="AutoShape 1332">
                <a:extLst>
                  <a:ext uri="{FF2B5EF4-FFF2-40B4-BE49-F238E27FC236}">
                    <a16:creationId xmlns:a16="http://schemas.microsoft.com/office/drawing/2014/main" id="{A8C91991-4D6C-4CE8-A2F0-D95DB67E92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5" y="2614"/>
                <a:ext cx="409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45" name="AutoShape 1333">
                <a:extLst>
                  <a:ext uri="{FF2B5EF4-FFF2-40B4-BE49-F238E27FC236}">
                    <a16:creationId xmlns:a16="http://schemas.microsoft.com/office/drawing/2014/main" id="{19E41331-CE4A-4AC8-9522-210ECCC27B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3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46" name="AutoShape 1334">
                <a:extLst>
                  <a:ext uri="{FF2B5EF4-FFF2-40B4-BE49-F238E27FC236}">
                    <a16:creationId xmlns:a16="http://schemas.microsoft.com/office/drawing/2014/main" id="{E72D5A85-B1F7-4B28-A949-6F55658A78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1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47" name="AutoShape 1335">
                <a:extLst>
                  <a:ext uri="{FF2B5EF4-FFF2-40B4-BE49-F238E27FC236}">
                    <a16:creationId xmlns:a16="http://schemas.microsoft.com/office/drawing/2014/main" id="{6ED06C7E-5B56-45DF-BCF3-5A691DFD6F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614"/>
                <a:ext cx="498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48" name="Group 1336">
              <a:extLst>
                <a:ext uri="{FF2B5EF4-FFF2-40B4-BE49-F238E27FC236}">
                  <a16:creationId xmlns:a16="http://schemas.microsoft.com/office/drawing/2014/main" id="{901E71E1-FF51-44A7-8EA0-C735B9DD29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11" y="2205"/>
              <a:ext cx="3765" cy="46"/>
              <a:chOff x="1033" y="2205"/>
              <a:chExt cx="3765" cy="46"/>
            </a:xfrm>
          </p:grpSpPr>
          <p:sp>
            <p:nvSpPr>
              <p:cNvPr id="14649" name="AutoShape 1337">
                <a:extLst>
                  <a:ext uri="{FF2B5EF4-FFF2-40B4-BE49-F238E27FC236}">
                    <a16:creationId xmlns:a16="http://schemas.microsoft.com/office/drawing/2014/main" id="{6737F22D-5C03-4E5C-A846-7BE50DD89F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50" name="AutoShape 1338">
                <a:extLst>
                  <a:ext uri="{FF2B5EF4-FFF2-40B4-BE49-F238E27FC236}">
                    <a16:creationId xmlns:a16="http://schemas.microsoft.com/office/drawing/2014/main" id="{1396616D-8E74-4747-9243-CADDF693A7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5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51" name="AutoShape 1339">
                <a:extLst>
                  <a:ext uri="{FF2B5EF4-FFF2-40B4-BE49-F238E27FC236}">
                    <a16:creationId xmlns:a16="http://schemas.microsoft.com/office/drawing/2014/main" id="{20950B1E-650F-4EF6-86BF-F9779F796E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8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52" name="AutoShape 1340">
                <a:extLst>
                  <a:ext uri="{FF2B5EF4-FFF2-40B4-BE49-F238E27FC236}">
                    <a16:creationId xmlns:a16="http://schemas.microsoft.com/office/drawing/2014/main" id="{0A0A8038-F863-4556-903A-D36DF2ABD2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1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53" name="AutoShape 1341">
                <a:extLst>
                  <a:ext uri="{FF2B5EF4-FFF2-40B4-BE49-F238E27FC236}">
                    <a16:creationId xmlns:a16="http://schemas.microsoft.com/office/drawing/2014/main" id="{13712BE6-7556-495F-84C5-E2450B63A0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3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54" name="AutoShape 1342">
                <a:extLst>
                  <a:ext uri="{FF2B5EF4-FFF2-40B4-BE49-F238E27FC236}">
                    <a16:creationId xmlns:a16="http://schemas.microsoft.com/office/drawing/2014/main" id="{FE1DF0D1-B6E5-459C-90DB-2042F4E746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6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55" name="AutoShape 1343">
                <a:extLst>
                  <a:ext uri="{FF2B5EF4-FFF2-40B4-BE49-F238E27FC236}">
                    <a16:creationId xmlns:a16="http://schemas.microsoft.com/office/drawing/2014/main" id="{2E7466A1-D3AA-499A-9635-031EF35123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9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56" name="AutoShape 1344">
                <a:extLst>
                  <a:ext uri="{FF2B5EF4-FFF2-40B4-BE49-F238E27FC236}">
                    <a16:creationId xmlns:a16="http://schemas.microsoft.com/office/drawing/2014/main" id="{BE800CBB-D9DE-432D-A72A-4B98844163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57" name="AutoShape 1345">
                <a:extLst>
                  <a:ext uri="{FF2B5EF4-FFF2-40B4-BE49-F238E27FC236}">
                    <a16:creationId xmlns:a16="http://schemas.microsoft.com/office/drawing/2014/main" id="{E81D5971-7B44-4CFF-9AEF-E07B8B54DA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4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58" name="AutoShape 1346">
                <a:extLst>
                  <a:ext uri="{FF2B5EF4-FFF2-40B4-BE49-F238E27FC236}">
                    <a16:creationId xmlns:a16="http://schemas.microsoft.com/office/drawing/2014/main" id="{37ED6B20-00A8-42B7-932E-01875418B0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7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59" name="AutoShape 1347">
                <a:extLst>
                  <a:ext uri="{FF2B5EF4-FFF2-40B4-BE49-F238E27FC236}">
                    <a16:creationId xmlns:a16="http://schemas.microsoft.com/office/drawing/2014/main" id="{24DB15F0-DE6F-49A6-ACD9-E07CFD77CE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0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60" name="AutoShape 1348">
                <a:extLst>
                  <a:ext uri="{FF2B5EF4-FFF2-40B4-BE49-F238E27FC236}">
                    <a16:creationId xmlns:a16="http://schemas.microsoft.com/office/drawing/2014/main" id="{08A6F401-FADA-45A4-BAEE-9666450A64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2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61" name="AutoShape 1349">
                <a:extLst>
                  <a:ext uri="{FF2B5EF4-FFF2-40B4-BE49-F238E27FC236}">
                    <a16:creationId xmlns:a16="http://schemas.microsoft.com/office/drawing/2014/main" id="{479F63B3-A5C7-4658-89B1-AB545055A1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5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62" name="AutoShape 1350">
                <a:extLst>
                  <a:ext uri="{FF2B5EF4-FFF2-40B4-BE49-F238E27FC236}">
                    <a16:creationId xmlns:a16="http://schemas.microsoft.com/office/drawing/2014/main" id="{6F7955CA-D5F3-4431-8156-37F0E50802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8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63" name="AutoShape 1351">
                <a:extLst>
                  <a:ext uri="{FF2B5EF4-FFF2-40B4-BE49-F238E27FC236}">
                    <a16:creationId xmlns:a16="http://schemas.microsoft.com/office/drawing/2014/main" id="{C559BD75-BE7A-4654-9A85-91DEB30CA2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1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64" name="Group 1352">
              <a:extLst>
                <a:ext uri="{FF2B5EF4-FFF2-40B4-BE49-F238E27FC236}">
                  <a16:creationId xmlns:a16="http://schemas.microsoft.com/office/drawing/2014/main" id="{5F27BEC1-771F-4D79-8AFC-1408035AD2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11" y="2268"/>
              <a:ext cx="3765" cy="91"/>
              <a:chOff x="1033" y="2296"/>
              <a:chExt cx="3765" cy="91"/>
            </a:xfrm>
          </p:grpSpPr>
          <p:sp>
            <p:nvSpPr>
              <p:cNvPr id="14665" name="AutoShape 1353">
                <a:extLst>
                  <a:ext uri="{FF2B5EF4-FFF2-40B4-BE49-F238E27FC236}">
                    <a16:creationId xmlns:a16="http://schemas.microsoft.com/office/drawing/2014/main" id="{E20CEA08-57F2-476A-A181-9B41661111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2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66" name="AutoShape 1354">
                <a:extLst>
                  <a:ext uri="{FF2B5EF4-FFF2-40B4-BE49-F238E27FC236}">
                    <a16:creationId xmlns:a16="http://schemas.microsoft.com/office/drawing/2014/main" id="{76B4D579-966E-458C-98CA-B56F3204E3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0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67" name="AutoShape 1355">
                <a:extLst>
                  <a:ext uri="{FF2B5EF4-FFF2-40B4-BE49-F238E27FC236}">
                    <a16:creationId xmlns:a16="http://schemas.microsoft.com/office/drawing/2014/main" id="{F6088AB6-95E3-48E6-A2BA-547527DF4B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68" name="AutoShape 1356">
                <a:extLst>
                  <a:ext uri="{FF2B5EF4-FFF2-40B4-BE49-F238E27FC236}">
                    <a16:creationId xmlns:a16="http://schemas.microsoft.com/office/drawing/2014/main" id="{5D6D74CE-F238-48CD-9EF3-4D15A81E41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69" name="AutoShape 1357">
                <a:extLst>
                  <a:ext uri="{FF2B5EF4-FFF2-40B4-BE49-F238E27FC236}">
                    <a16:creationId xmlns:a16="http://schemas.microsoft.com/office/drawing/2014/main" id="{FCDE7C63-106A-4297-98B9-8B68DBF20E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70" name="AutoShape 1358">
                <a:extLst>
                  <a:ext uri="{FF2B5EF4-FFF2-40B4-BE49-F238E27FC236}">
                    <a16:creationId xmlns:a16="http://schemas.microsoft.com/office/drawing/2014/main" id="{BED156B0-8910-479C-8727-715F73C5D3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71" name="AutoShape 1359">
                <a:extLst>
                  <a:ext uri="{FF2B5EF4-FFF2-40B4-BE49-F238E27FC236}">
                    <a16:creationId xmlns:a16="http://schemas.microsoft.com/office/drawing/2014/main" id="{03513484-CBDF-4DFB-B5BF-56520CDA87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72" name="AutoShape 1360">
                <a:extLst>
                  <a:ext uri="{FF2B5EF4-FFF2-40B4-BE49-F238E27FC236}">
                    <a16:creationId xmlns:a16="http://schemas.microsoft.com/office/drawing/2014/main" id="{F1ED6978-7906-4682-AAE1-A0C0D019E9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73" name="AutoShape 1361">
                <a:extLst>
                  <a:ext uri="{FF2B5EF4-FFF2-40B4-BE49-F238E27FC236}">
                    <a16:creationId xmlns:a16="http://schemas.microsoft.com/office/drawing/2014/main" id="{94D49688-C50F-46ED-B973-82004E0CCE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8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74" name="AutoShape 1362">
                <a:extLst>
                  <a:ext uri="{FF2B5EF4-FFF2-40B4-BE49-F238E27FC236}">
                    <a16:creationId xmlns:a16="http://schemas.microsoft.com/office/drawing/2014/main" id="{DDF05932-6D1D-4595-BC8A-97CFDA9EB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75" name="AutoShape 1363">
                <a:extLst>
                  <a:ext uri="{FF2B5EF4-FFF2-40B4-BE49-F238E27FC236}">
                    <a16:creationId xmlns:a16="http://schemas.microsoft.com/office/drawing/2014/main" id="{81E29903-CAD2-439F-B9D1-054D43251C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2296"/>
                <a:ext cx="317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76" name="AutoShape 1364">
                <a:extLst>
                  <a:ext uri="{FF2B5EF4-FFF2-40B4-BE49-F238E27FC236}">
                    <a16:creationId xmlns:a16="http://schemas.microsoft.com/office/drawing/2014/main" id="{9009C4A2-6B56-43AA-A179-44F2598140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2296"/>
                <a:ext cx="318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77" name="AutoShape 1365">
                <a:extLst>
                  <a:ext uri="{FF2B5EF4-FFF2-40B4-BE49-F238E27FC236}">
                    <a16:creationId xmlns:a16="http://schemas.microsoft.com/office/drawing/2014/main" id="{4FEA869D-38B6-4F99-B28E-3383C88EFA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2296"/>
                <a:ext cx="318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78" name="Group 1366">
              <a:extLst>
                <a:ext uri="{FF2B5EF4-FFF2-40B4-BE49-F238E27FC236}">
                  <a16:creationId xmlns:a16="http://schemas.microsoft.com/office/drawing/2014/main" id="{768EAA36-DA2E-4CE9-ABCA-44DC539073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57" y="2486"/>
              <a:ext cx="3673" cy="91"/>
              <a:chOff x="988" y="2478"/>
              <a:chExt cx="3673" cy="91"/>
            </a:xfrm>
          </p:grpSpPr>
          <p:sp>
            <p:nvSpPr>
              <p:cNvPr id="14679" name="AutoShape 1367">
                <a:extLst>
                  <a:ext uri="{FF2B5EF4-FFF2-40B4-BE49-F238E27FC236}">
                    <a16:creationId xmlns:a16="http://schemas.microsoft.com/office/drawing/2014/main" id="{4AAA5454-CEED-496D-BA8C-56CAD27141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80" name="AutoShape 1368">
                <a:extLst>
                  <a:ext uri="{FF2B5EF4-FFF2-40B4-BE49-F238E27FC236}">
                    <a16:creationId xmlns:a16="http://schemas.microsoft.com/office/drawing/2014/main" id="{E98E8171-D5B4-4A83-A353-71CA1E6884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81" name="AutoShape 1369">
                <a:extLst>
                  <a:ext uri="{FF2B5EF4-FFF2-40B4-BE49-F238E27FC236}">
                    <a16:creationId xmlns:a16="http://schemas.microsoft.com/office/drawing/2014/main" id="{BA595363-309A-4362-B975-E2B88B8074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7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82" name="AutoShape 1370">
                <a:extLst>
                  <a:ext uri="{FF2B5EF4-FFF2-40B4-BE49-F238E27FC236}">
                    <a16:creationId xmlns:a16="http://schemas.microsoft.com/office/drawing/2014/main" id="{4B1A308B-A274-4640-90B9-4575AFCBFB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83" name="AutoShape 1371">
                <a:extLst>
                  <a:ext uri="{FF2B5EF4-FFF2-40B4-BE49-F238E27FC236}">
                    <a16:creationId xmlns:a16="http://schemas.microsoft.com/office/drawing/2014/main" id="{6DB0DCF1-0652-4122-8100-E342973D96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84" name="AutoShape 1372">
                <a:extLst>
                  <a:ext uri="{FF2B5EF4-FFF2-40B4-BE49-F238E27FC236}">
                    <a16:creationId xmlns:a16="http://schemas.microsoft.com/office/drawing/2014/main" id="{01C08888-62CC-44E5-B7A8-512A51B34B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85" name="AutoShape 1373">
                <a:extLst>
                  <a:ext uri="{FF2B5EF4-FFF2-40B4-BE49-F238E27FC236}">
                    <a16:creationId xmlns:a16="http://schemas.microsoft.com/office/drawing/2014/main" id="{315483DD-2991-4E76-919B-F58D38DE38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3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86" name="AutoShape 1374">
                <a:extLst>
                  <a:ext uri="{FF2B5EF4-FFF2-40B4-BE49-F238E27FC236}">
                    <a16:creationId xmlns:a16="http://schemas.microsoft.com/office/drawing/2014/main" id="{8DC97FA7-91B7-458B-AA8A-09E539AEB8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87" name="AutoShape 1375">
                <a:extLst>
                  <a:ext uri="{FF2B5EF4-FFF2-40B4-BE49-F238E27FC236}">
                    <a16:creationId xmlns:a16="http://schemas.microsoft.com/office/drawing/2014/main" id="{9C7AD1CE-DB19-4C61-87ED-9184B56604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9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88" name="AutoShape 1376">
                <a:extLst>
                  <a:ext uri="{FF2B5EF4-FFF2-40B4-BE49-F238E27FC236}">
                    <a16:creationId xmlns:a16="http://schemas.microsoft.com/office/drawing/2014/main" id="{9B1AE61E-6281-42E8-BF17-0EC42B8BDD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89" name="AutoShape 1377">
                <a:extLst>
                  <a:ext uri="{FF2B5EF4-FFF2-40B4-BE49-F238E27FC236}">
                    <a16:creationId xmlns:a16="http://schemas.microsoft.com/office/drawing/2014/main" id="{39197805-C015-41D7-BFB8-3FE08517EA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5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0" name="AutoShape 1378">
                <a:extLst>
                  <a:ext uri="{FF2B5EF4-FFF2-40B4-BE49-F238E27FC236}">
                    <a16:creationId xmlns:a16="http://schemas.microsoft.com/office/drawing/2014/main" id="{2E103D18-5755-4F2D-A9F7-5E5CC43D7F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5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1" name="AutoShape 1379">
                <a:extLst>
                  <a:ext uri="{FF2B5EF4-FFF2-40B4-BE49-F238E27FC236}">
                    <a16:creationId xmlns:a16="http://schemas.microsoft.com/office/drawing/2014/main" id="{B0F28C9F-BDC6-485F-AFB5-9F90BB710F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478"/>
                <a:ext cx="363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92" name="Group 1380">
              <a:extLst>
                <a:ext uri="{FF2B5EF4-FFF2-40B4-BE49-F238E27FC236}">
                  <a16:creationId xmlns:a16="http://schemas.microsoft.com/office/drawing/2014/main" id="{EBAC639A-2BB3-42E1-B6DF-DFEB0D7168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88" y="2377"/>
              <a:ext cx="3810" cy="91"/>
              <a:chOff x="988" y="2387"/>
              <a:chExt cx="3810" cy="91"/>
            </a:xfrm>
          </p:grpSpPr>
          <p:sp>
            <p:nvSpPr>
              <p:cNvPr id="14693" name="AutoShape 1381">
                <a:extLst>
                  <a:ext uri="{FF2B5EF4-FFF2-40B4-BE49-F238E27FC236}">
                    <a16:creationId xmlns:a16="http://schemas.microsoft.com/office/drawing/2014/main" id="{10298F08-C766-46EF-B304-457D3A794F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5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4" name="AutoShape 1382">
                <a:extLst>
                  <a:ext uri="{FF2B5EF4-FFF2-40B4-BE49-F238E27FC236}">
                    <a16:creationId xmlns:a16="http://schemas.microsoft.com/office/drawing/2014/main" id="{9F34F632-2283-4EA9-A31E-ED08B9683B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2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5" name="AutoShape 1383">
                <a:extLst>
                  <a:ext uri="{FF2B5EF4-FFF2-40B4-BE49-F238E27FC236}">
                    <a16:creationId xmlns:a16="http://schemas.microsoft.com/office/drawing/2014/main" id="{BCA3DBCB-9A86-4CFF-A329-EE5CAA3D7C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7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6" name="AutoShape 1384">
                <a:extLst>
                  <a:ext uri="{FF2B5EF4-FFF2-40B4-BE49-F238E27FC236}">
                    <a16:creationId xmlns:a16="http://schemas.microsoft.com/office/drawing/2014/main" id="{499DB95B-54D7-48B6-A40D-6E2C79AC83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5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7" name="AutoShape 1385">
                <a:extLst>
                  <a:ext uri="{FF2B5EF4-FFF2-40B4-BE49-F238E27FC236}">
                    <a16:creationId xmlns:a16="http://schemas.microsoft.com/office/drawing/2014/main" id="{68FFE4F1-BE2E-4F13-AE50-1EEC74954A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3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8" name="AutoShape 1386">
                <a:extLst>
                  <a:ext uri="{FF2B5EF4-FFF2-40B4-BE49-F238E27FC236}">
                    <a16:creationId xmlns:a16="http://schemas.microsoft.com/office/drawing/2014/main" id="{E23FB4CC-1D34-4DF2-B264-A709AEB461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9" name="AutoShape 1387">
                <a:extLst>
                  <a:ext uri="{FF2B5EF4-FFF2-40B4-BE49-F238E27FC236}">
                    <a16:creationId xmlns:a16="http://schemas.microsoft.com/office/drawing/2014/main" id="{6616E7AC-1709-4F8A-A0F4-AA43CD537F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1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0" name="AutoShape 1388">
                <a:extLst>
                  <a:ext uri="{FF2B5EF4-FFF2-40B4-BE49-F238E27FC236}">
                    <a16:creationId xmlns:a16="http://schemas.microsoft.com/office/drawing/2014/main" id="{A182DF01-F630-48D1-BAB1-98C348B0BE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9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1" name="AutoShape 1389">
                <a:extLst>
                  <a:ext uri="{FF2B5EF4-FFF2-40B4-BE49-F238E27FC236}">
                    <a16:creationId xmlns:a16="http://schemas.microsoft.com/office/drawing/2014/main" id="{E391018E-6F0D-4479-9F69-2C9B884FE3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9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2" name="AutoShape 1390">
                <a:extLst>
                  <a:ext uri="{FF2B5EF4-FFF2-40B4-BE49-F238E27FC236}">
                    <a16:creationId xmlns:a16="http://schemas.microsoft.com/office/drawing/2014/main" id="{B96CD028-F231-481A-9A8A-3816FBB3C7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7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3" name="AutoShape 1391">
                <a:extLst>
                  <a:ext uri="{FF2B5EF4-FFF2-40B4-BE49-F238E27FC236}">
                    <a16:creationId xmlns:a16="http://schemas.microsoft.com/office/drawing/2014/main" id="{BDE3B4CB-E5A5-4C3A-96F8-656DD57B35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5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4" name="AutoShape 1392">
                <a:extLst>
                  <a:ext uri="{FF2B5EF4-FFF2-40B4-BE49-F238E27FC236}">
                    <a16:creationId xmlns:a16="http://schemas.microsoft.com/office/drawing/2014/main" id="{8D08B2CA-4C18-464F-B008-1D4C5DD10F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5" name="AutoShape 1393">
                <a:extLst>
                  <a:ext uri="{FF2B5EF4-FFF2-40B4-BE49-F238E27FC236}">
                    <a16:creationId xmlns:a16="http://schemas.microsoft.com/office/drawing/2014/main" id="{47E0AD5D-9D97-49A0-957C-C3D06B9479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1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6" name="AutoShape 1394">
                <a:extLst>
                  <a:ext uri="{FF2B5EF4-FFF2-40B4-BE49-F238E27FC236}">
                    <a16:creationId xmlns:a16="http://schemas.microsoft.com/office/drawing/2014/main" id="{74CA4C28-8CE9-43E4-92D6-97B3997421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387"/>
                <a:ext cx="319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707" name="AutoShape 1395">
              <a:extLst>
                <a:ext uri="{FF2B5EF4-FFF2-40B4-BE49-F238E27FC236}">
                  <a16:creationId xmlns:a16="http://schemas.microsoft.com/office/drawing/2014/main" id="{56D37081-57D3-4089-B307-CB8B96DE01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3203"/>
              <a:ext cx="4399" cy="91"/>
            </a:xfrm>
            <a:custGeom>
              <a:avLst/>
              <a:gdLst>
                <a:gd name="G0" fmla="+- 737 0 0"/>
                <a:gd name="G1" fmla="+- 21600 0 737"/>
                <a:gd name="G2" fmla="*/ 737 1 2"/>
                <a:gd name="G3" fmla="+- 21600 0 G2"/>
                <a:gd name="G4" fmla="+/ 737 21600 2"/>
                <a:gd name="G5" fmla="+/ G1 0 2"/>
                <a:gd name="G6" fmla="*/ 21600 21600 737"/>
                <a:gd name="G7" fmla="*/ G6 1 2"/>
                <a:gd name="G8" fmla="+- 21600 0 G7"/>
                <a:gd name="G9" fmla="*/ 21600 1 2"/>
                <a:gd name="G10" fmla="+- 737 0 G9"/>
                <a:gd name="G11" fmla="?: G10 G8 0"/>
                <a:gd name="G12" fmla="?: G10 G7 21600"/>
                <a:gd name="T0" fmla="*/ 21231 w 21600"/>
                <a:gd name="T1" fmla="*/ 10800 h 21600"/>
                <a:gd name="T2" fmla="*/ 10800 w 21600"/>
                <a:gd name="T3" fmla="*/ 21600 h 21600"/>
                <a:gd name="T4" fmla="*/ 369 w 21600"/>
                <a:gd name="T5" fmla="*/ 10800 h 21600"/>
                <a:gd name="T6" fmla="*/ 10800 w 21600"/>
                <a:gd name="T7" fmla="*/ 0 h 21600"/>
                <a:gd name="T8" fmla="*/ 2169 w 21600"/>
                <a:gd name="T9" fmla="*/ 2169 h 21600"/>
                <a:gd name="T10" fmla="*/ 19431 w 21600"/>
                <a:gd name="T11" fmla="*/ 1943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37" y="21600"/>
                  </a:lnTo>
                  <a:lnTo>
                    <a:pt x="2086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8" name="AutoShape 1396">
              <a:extLst>
                <a:ext uri="{FF2B5EF4-FFF2-40B4-BE49-F238E27FC236}">
                  <a16:creationId xmlns:a16="http://schemas.microsoft.com/office/drawing/2014/main" id="{2116563F-4C5F-4F2D-B035-183FC46DBD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7" y="-355"/>
              <a:ext cx="3857" cy="2471"/>
            </a:xfrm>
            <a:prstGeom prst="roundRect">
              <a:avLst>
                <a:gd name="adj" fmla="val 4370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9" name="Rectangle 1397">
              <a:extLst>
                <a:ext uri="{FF2B5EF4-FFF2-40B4-BE49-F238E27FC236}">
                  <a16:creationId xmlns:a16="http://schemas.microsoft.com/office/drawing/2014/main" id="{CB495E66-BE4E-43FE-9612-652E77B901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-108"/>
              <a:ext cx="3266" cy="2041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0" name="Rectangle 1398">
              <a:extLst>
                <a:ext uri="{FF2B5EF4-FFF2-40B4-BE49-F238E27FC236}">
                  <a16:creationId xmlns:a16="http://schemas.microsoft.com/office/drawing/2014/main" id="{06BE3070-59AE-4DA6-8B9E-5BC9E62307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8" y="-74"/>
              <a:ext cx="3221" cy="1972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3725"/>
                    <a:invGamma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1" name="AutoShape 1399">
              <a:extLst>
                <a:ext uri="{FF2B5EF4-FFF2-40B4-BE49-F238E27FC236}">
                  <a16:creationId xmlns:a16="http://schemas.microsoft.com/office/drawing/2014/main" id="{DD752C86-CC2A-4BAE-A123-3A858E1C19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067"/>
              <a:ext cx="1134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2" name="AutoShape 1400">
              <a:extLst>
                <a:ext uri="{FF2B5EF4-FFF2-40B4-BE49-F238E27FC236}">
                  <a16:creationId xmlns:a16="http://schemas.microsoft.com/office/drawing/2014/main" id="{BC01729B-4FD2-4034-8CA0-4010917D2F6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349" y="3091"/>
              <a:ext cx="1043" cy="6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3" name="AutoShape 1401">
              <a:extLst>
                <a:ext uri="{FF2B5EF4-FFF2-40B4-BE49-F238E27FC236}">
                  <a16:creationId xmlns:a16="http://schemas.microsoft.com/office/drawing/2014/main" id="{EC52B689-92E8-44EC-9ECC-A1E911A22E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3158"/>
              <a:ext cx="4309" cy="4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8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4" name="Rectangle 1402">
              <a:extLst>
                <a:ext uri="{FF2B5EF4-FFF2-40B4-BE49-F238E27FC236}">
                  <a16:creationId xmlns:a16="http://schemas.microsoft.com/office/drawing/2014/main" id="{2075AF59-B785-44D2-A174-0E5B15A44B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6" y="1979"/>
              <a:ext cx="363" cy="90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5" name="AutoShape 1403">
              <a:extLst>
                <a:ext uri="{FF2B5EF4-FFF2-40B4-BE49-F238E27FC236}">
                  <a16:creationId xmlns:a16="http://schemas.microsoft.com/office/drawing/2014/main" id="{752BF587-7AF4-47AB-B09A-F1DBD5B91F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7" y="1933"/>
              <a:ext cx="227" cy="2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6" name="AutoShape 1404">
              <a:extLst>
                <a:ext uri="{FF2B5EF4-FFF2-40B4-BE49-F238E27FC236}">
                  <a16:creationId xmlns:a16="http://schemas.microsoft.com/office/drawing/2014/main" id="{EDDDFF37-46A8-4C3F-BE71-42BCF9B1BD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6" y="1933"/>
              <a:ext cx="227" cy="2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7" name="AutoShape 1405">
              <a:extLst>
                <a:ext uri="{FF2B5EF4-FFF2-40B4-BE49-F238E27FC236}">
                  <a16:creationId xmlns:a16="http://schemas.microsoft.com/office/drawing/2014/main" id="{2B1DEC8B-E533-4B59-B3B2-9FE893E5AF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3249"/>
              <a:ext cx="4218" cy="45"/>
            </a:xfrm>
            <a:custGeom>
              <a:avLst/>
              <a:gdLst>
                <a:gd name="G0" fmla="+- 737 0 0"/>
                <a:gd name="G1" fmla="+- 21600 0 737"/>
                <a:gd name="G2" fmla="*/ 737 1 2"/>
                <a:gd name="G3" fmla="+- 21600 0 G2"/>
                <a:gd name="G4" fmla="+/ 737 21600 2"/>
                <a:gd name="G5" fmla="+/ G1 0 2"/>
                <a:gd name="G6" fmla="*/ 21600 21600 737"/>
                <a:gd name="G7" fmla="*/ G6 1 2"/>
                <a:gd name="G8" fmla="+- 21600 0 G7"/>
                <a:gd name="G9" fmla="*/ 21600 1 2"/>
                <a:gd name="G10" fmla="+- 737 0 G9"/>
                <a:gd name="G11" fmla="?: G10 G8 0"/>
                <a:gd name="G12" fmla="?: G10 G7 21600"/>
                <a:gd name="T0" fmla="*/ 21231 w 21600"/>
                <a:gd name="T1" fmla="*/ 10800 h 21600"/>
                <a:gd name="T2" fmla="*/ 10800 w 21600"/>
                <a:gd name="T3" fmla="*/ 21600 h 21600"/>
                <a:gd name="T4" fmla="*/ 369 w 21600"/>
                <a:gd name="T5" fmla="*/ 10800 h 21600"/>
                <a:gd name="T6" fmla="*/ 10800 w 21600"/>
                <a:gd name="T7" fmla="*/ 0 h 21600"/>
                <a:gd name="T8" fmla="*/ 2169 w 21600"/>
                <a:gd name="T9" fmla="*/ 2169 h 21600"/>
                <a:gd name="T10" fmla="*/ 19431 w 21600"/>
                <a:gd name="T11" fmla="*/ 1943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37" y="21600"/>
                  </a:lnTo>
                  <a:lnTo>
                    <a:pt x="2086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819" name="Group 1507">
            <a:extLst>
              <a:ext uri="{FF2B5EF4-FFF2-40B4-BE49-F238E27FC236}">
                <a16:creationId xmlns:a16="http://schemas.microsoft.com/office/drawing/2014/main" id="{7BA59913-101F-442C-94C3-8A7036B189B1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2997200"/>
            <a:ext cx="1439862" cy="1133475"/>
            <a:chOff x="716" y="527"/>
            <a:chExt cx="4399" cy="3459"/>
          </a:xfrm>
        </p:grpSpPr>
        <p:sp>
          <p:nvSpPr>
            <p:cNvPr id="14719" name="AutoShape 1407">
              <a:extLst>
                <a:ext uri="{FF2B5EF4-FFF2-40B4-BE49-F238E27FC236}">
                  <a16:creationId xmlns:a16="http://schemas.microsoft.com/office/drawing/2014/main" id="{8E269663-70FB-4785-8BFC-80450693B82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716" y="2807"/>
              <a:ext cx="4399" cy="1088"/>
            </a:xfrm>
            <a:custGeom>
              <a:avLst/>
              <a:gdLst>
                <a:gd name="G0" fmla="+- 1245 0 0"/>
                <a:gd name="G1" fmla="+- 21600 0 1245"/>
                <a:gd name="G2" fmla="*/ 1245 1 2"/>
                <a:gd name="G3" fmla="+- 21600 0 G2"/>
                <a:gd name="G4" fmla="+/ 1245 21600 2"/>
                <a:gd name="G5" fmla="+/ G1 0 2"/>
                <a:gd name="G6" fmla="*/ 21600 21600 1245"/>
                <a:gd name="G7" fmla="*/ G6 1 2"/>
                <a:gd name="G8" fmla="+- 21600 0 G7"/>
                <a:gd name="G9" fmla="*/ 21600 1 2"/>
                <a:gd name="G10" fmla="+- 1245 0 G9"/>
                <a:gd name="G11" fmla="?: G10 G8 0"/>
                <a:gd name="G12" fmla="?: G10 G7 21600"/>
                <a:gd name="T0" fmla="*/ 20977 w 21600"/>
                <a:gd name="T1" fmla="*/ 10800 h 21600"/>
                <a:gd name="T2" fmla="*/ 10800 w 21600"/>
                <a:gd name="T3" fmla="*/ 21600 h 21600"/>
                <a:gd name="T4" fmla="*/ 623 w 21600"/>
                <a:gd name="T5" fmla="*/ 10800 h 21600"/>
                <a:gd name="T6" fmla="*/ 10800 w 21600"/>
                <a:gd name="T7" fmla="*/ 0 h 21600"/>
                <a:gd name="T8" fmla="*/ 2423 w 21600"/>
                <a:gd name="T9" fmla="*/ 2423 h 21600"/>
                <a:gd name="T10" fmla="*/ 19177 w 21600"/>
                <a:gd name="T11" fmla="*/ 1917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45" y="21600"/>
                  </a:lnTo>
                  <a:lnTo>
                    <a:pt x="2035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0" name="AutoShape 1408">
              <a:extLst>
                <a:ext uri="{FF2B5EF4-FFF2-40B4-BE49-F238E27FC236}">
                  <a16:creationId xmlns:a16="http://schemas.microsoft.com/office/drawing/2014/main" id="{6096425A-DADA-475C-90AB-E20584050B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7" y="527"/>
              <a:ext cx="3857" cy="2082"/>
            </a:xfrm>
            <a:prstGeom prst="roundRect">
              <a:avLst>
                <a:gd name="adj" fmla="val 4370"/>
              </a:avLst>
            </a:prstGeom>
            <a:gradFill rotWithShape="1">
              <a:gsLst>
                <a:gs pos="0">
                  <a:srgbClr val="990000"/>
                </a:gs>
                <a:gs pos="50000">
                  <a:srgbClr val="990000">
                    <a:gamma/>
                    <a:tint val="44314"/>
                    <a:invGamma/>
                  </a:srgbClr>
                </a:gs>
                <a:gs pos="100000">
                  <a:srgbClr val="99000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21" name="Group 1409">
              <a:extLst>
                <a:ext uri="{FF2B5EF4-FFF2-40B4-BE49-F238E27FC236}">
                  <a16:creationId xmlns:a16="http://schemas.microsoft.com/office/drawing/2014/main" id="{708948DF-02DE-4E9B-B9E8-780BDDBA93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3" y="3044"/>
              <a:ext cx="4282" cy="798"/>
              <a:chOff x="831" y="3076"/>
              <a:chExt cx="4130" cy="726"/>
            </a:xfrm>
          </p:grpSpPr>
          <p:sp>
            <p:nvSpPr>
              <p:cNvPr id="14722" name="AutoShape 1410">
                <a:extLst>
                  <a:ext uri="{FF2B5EF4-FFF2-40B4-BE49-F238E27FC236}">
                    <a16:creationId xmlns:a16="http://schemas.microsoft.com/office/drawing/2014/main" id="{A4EDE31E-1AE2-4B9B-AE40-5AABDE94F8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831" y="3076"/>
                <a:ext cx="4130" cy="726"/>
              </a:xfrm>
              <a:custGeom>
                <a:avLst/>
                <a:gdLst>
                  <a:gd name="G0" fmla="+- 910 0 0"/>
                  <a:gd name="G1" fmla="+- 21600 0 910"/>
                  <a:gd name="G2" fmla="*/ 910 1 2"/>
                  <a:gd name="G3" fmla="+- 21600 0 G2"/>
                  <a:gd name="G4" fmla="+/ 910 21600 2"/>
                  <a:gd name="G5" fmla="+/ G1 0 2"/>
                  <a:gd name="G6" fmla="*/ 21600 21600 910"/>
                  <a:gd name="G7" fmla="*/ G6 1 2"/>
                  <a:gd name="G8" fmla="+- 21600 0 G7"/>
                  <a:gd name="G9" fmla="*/ 21600 1 2"/>
                  <a:gd name="G10" fmla="+- 910 0 G9"/>
                  <a:gd name="G11" fmla="?: G10 G8 0"/>
                  <a:gd name="G12" fmla="?: G10 G7 21600"/>
                  <a:gd name="T0" fmla="*/ 21145 w 21600"/>
                  <a:gd name="T1" fmla="*/ 10800 h 21600"/>
                  <a:gd name="T2" fmla="*/ 10800 w 21600"/>
                  <a:gd name="T3" fmla="*/ 21600 h 21600"/>
                  <a:gd name="T4" fmla="*/ 455 w 21600"/>
                  <a:gd name="T5" fmla="*/ 10800 h 21600"/>
                  <a:gd name="T6" fmla="*/ 10800 w 21600"/>
                  <a:gd name="T7" fmla="*/ 0 h 21600"/>
                  <a:gd name="T8" fmla="*/ 2255 w 21600"/>
                  <a:gd name="T9" fmla="*/ 2255 h 21600"/>
                  <a:gd name="T10" fmla="*/ 19345 w 21600"/>
                  <a:gd name="T11" fmla="*/ 1934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10" y="21600"/>
                    </a:lnTo>
                    <a:lnTo>
                      <a:pt x="2069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723" name="Group 1411">
                <a:extLst>
                  <a:ext uri="{FF2B5EF4-FFF2-40B4-BE49-F238E27FC236}">
                    <a16:creationId xmlns:a16="http://schemas.microsoft.com/office/drawing/2014/main" id="{C86E363F-8E30-43F5-99B0-16100ABC5CA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90" y="3620"/>
                <a:ext cx="3991" cy="137"/>
                <a:chOff x="988" y="2704"/>
                <a:chExt cx="3991" cy="137"/>
              </a:xfrm>
            </p:grpSpPr>
            <p:sp>
              <p:nvSpPr>
                <p:cNvPr id="14724" name="AutoShape 1412">
                  <a:extLst>
                    <a:ext uri="{FF2B5EF4-FFF2-40B4-BE49-F238E27FC236}">
                      <a16:creationId xmlns:a16="http://schemas.microsoft.com/office/drawing/2014/main" id="{23C10D8C-9465-4CDA-B0CD-5BBED0C558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7" y="2704"/>
                  <a:ext cx="1270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25" name="AutoShape 1413">
                  <a:extLst>
                    <a:ext uri="{FF2B5EF4-FFF2-40B4-BE49-F238E27FC236}">
                      <a16:creationId xmlns:a16="http://schemas.microsoft.com/office/drawing/2014/main" id="{66AFB652-5EDB-4878-80B7-328FACB09B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26" name="AutoShape 1414">
                  <a:extLst>
                    <a:ext uri="{FF2B5EF4-FFF2-40B4-BE49-F238E27FC236}">
                      <a16:creationId xmlns:a16="http://schemas.microsoft.com/office/drawing/2014/main" id="{C7D85AE5-D64B-4A81-8CDB-8669197A21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27" name="AutoShape 1415">
                  <a:extLst>
                    <a:ext uri="{FF2B5EF4-FFF2-40B4-BE49-F238E27FC236}">
                      <a16:creationId xmlns:a16="http://schemas.microsoft.com/office/drawing/2014/main" id="{952592F4-8F60-4E3C-A875-C3FA945C50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60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28" name="AutoShape 1416">
                  <a:extLst>
                    <a:ext uri="{FF2B5EF4-FFF2-40B4-BE49-F238E27FC236}">
                      <a16:creationId xmlns:a16="http://schemas.microsoft.com/office/drawing/2014/main" id="{F5B110C3-7CF2-4D44-8186-275B48A53B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29" name="AutoShape 1417">
                  <a:extLst>
                    <a:ext uri="{FF2B5EF4-FFF2-40B4-BE49-F238E27FC236}">
                      <a16:creationId xmlns:a16="http://schemas.microsoft.com/office/drawing/2014/main" id="{3F1A8388-7546-4FF6-B01B-05913974AB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30" name="AutoShape 1418">
                  <a:extLst>
                    <a:ext uri="{FF2B5EF4-FFF2-40B4-BE49-F238E27FC236}">
                      <a16:creationId xmlns:a16="http://schemas.microsoft.com/office/drawing/2014/main" id="{9F5BC322-6765-429D-B749-FD50C74B93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4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31" name="AutoShape 1419">
                  <a:extLst>
                    <a:ext uri="{FF2B5EF4-FFF2-40B4-BE49-F238E27FC236}">
                      <a16:creationId xmlns:a16="http://schemas.microsoft.com/office/drawing/2014/main" id="{8423A3A8-E2DA-42AF-A86D-E212ECFE54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32" name="AutoShape 1420">
                  <a:extLst>
                    <a:ext uri="{FF2B5EF4-FFF2-40B4-BE49-F238E27FC236}">
                      <a16:creationId xmlns:a16="http://schemas.microsoft.com/office/drawing/2014/main" id="{FC00DC36-8CA6-4D05-90C5-66904CA3D2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53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33" name="AutoShape 1421">
                  <a:extLst>
                    <a:ext uri="{FF2B5EF4-FFF2-40B4-BE49-F238E27FC236}">
                      <a16:creationId xmlns:a16="http://schemas.microsoft.com/office/drawing/2014/main" id="{DBA8B5D5-7559-45D9-BF09-B5E6F793ED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34" name="AutoShape 1422">
                  <a:extLst>
                    <a:ext uri="{FF2B5EF4-FFF2-40B4-BE49-F238E27FC236}">
                      <a16:creationId xmlns:a16="http://schemas.microsoft.com/office/drawing/2014/main" id="{C99100FF-9663-44EC-B916-32AAA96444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9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735" name="Group 1423">
                <a:extLst>
                  <a:ext uri="{FF2B5EF4-FFF2-40B4-BE49-F238E27FC236}">
                    <a16:creationId xmlns:a16="http://schemas.microsoft.com/office/drawing/2014/main" id="{2F011D36-076C-405E-8C2C-17AF1582441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12" y="3511"/>
                <a:ext cx="3946" cy="91"/>
                <a:chOff x="988" y="2614"/>
                <a:chExt cx="3946" cy="91"/>
              </a:xfrm>
            </p:grpSpPr>
            <p:sp>
              <p:nvSpPr>
                <p:cNvPr id="14736" name="AutoShape 1424">
                  <a:extLst>
                    <a:ext uri="{FF2B5EF4-FFF2-40B4-BE49-F238E27FC236}">
                      <a16:creationId xmlns:a16="http://schemas.microsoft.com/office/drawing/2014/main" id="{C699FC6F-8DB5-46BA-B650-409CE86533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7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37" name="AutoShape 1425">
                  <a:extLst>
                    <a:ext uri="{FF2B5EF4-FFF2-40B4-BE49-F238E27FC236}">
                      <a16:creationId xmlns:a16="http://schemas.microsoft.com/office/drawing/2014/main" id="{A5D35C5F-C9E6-40EA-BE53-71FC29B038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38" name="AutoShape 1426">
                  <a:extLst>
                    <a:ext uri="{FF2B5EF4-FFF2-40B4-BE49-F238E27FC236}">
                      <a16:creationId xmlns:a16="http://schemas.microsoft.com/office/drawing/2014/main" id="{E3F6B2AD-E622-4D83-8541-B34F035B5D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39" name="AutoShape 1427">
                  <a:extLst>
                    <a:ext uri="{FF2B5EF4-FFF2-40B4-BE49-F238E27FC236}">
                      <a16:creationId xmlns:a16="http://schemas.microsoft.com/office/drawing/2014/main" id="{F4792E80-2047-4502-9D58-8F4F90754A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40" name="AutoShape 1428">
                  <a:extLst>
                    <a:ext uri="{FF2B5EF4-FFF2-40B4-BE49-F238E27FC236}">
                      <a16:creationId xmlns:a16="http://schemas.microsoft.com/office/drawing/2014/main" id="{EBC4680E-CC82-4017-A51C-FCEB3B9B04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41" name="AutoShape 1429">
                  <a:extLst>
                    <a:ext uri="{FF2B5EF4-FFF2-40B4-BE49-F238E27FC236}">
                      <a16:creationId xmlns:a16="http://schemas.microsoft.com/office/drawing/2014/main" id="{DDF5F708-8C95-4D17-9B8C-510E92F436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49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42" name="AutoShape 1430">
                  <a:extLst>
                    <a:ext uri="{FF2B5EF4-FFF2-40B4-BE49-F238E27FC236}">
                      <a16:creationId xmlns:a16="http://schemas.microsoft.com/office/drawing/2014/main" id="{7301736C-4373-46A2-9D2F-9D3DAC11F3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9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43" name="AutoShape 1431">
                  <a:extLst>
                    <a:ext uri="{FF2B5EF4-FFF2-40B4-BE49-F238E27FC236}">
                      <a16:creationId xmlns:a16="http://schemas.microsoft.com/office/drawing/2014/main" id="{D8A6E423-3FE9-46C6-99AF-2FF79B3006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7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44" name="AutoShape 1432">
                  <a:extLst>
                    <a:ext uri="{FF2B5EF4-FFF2-40B4-BE49-F238E27FC236}">
                      <a16:creationId xmlns:a16="http://schemas.microsoft.com/office/drawing/2014/main" id="{BE626EF6-E042-4A8C-BDB1-7EC187D687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5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45" name="AutoShape 1433">
                  <a:extLst>
                    <a:ext uri="{FF2B5EF4-FFF2-40B4-BE49-F238E27FC236}">
                      <a16:creationId xmlns:a16="http://schemas.microsoft.com/office/drawing/2014/main" id="{1D6FAEF4-84E6-4BEF-A3E8-E4C3EA7FBD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25" y="2614"/>
                  <a:ext cx="409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46" name="AutoShape 1434">
                  <a:extLst>
                    <a:ext uri="{FF2B5EF4-FFF2-40B4-BE49-F238E27FC236}">
                      <a16:creationId xmlns:a16="http://schemas.microsoft.com/office/drawing/2014/main" id="{3230C9D0-DA28-469D-96A7-4916EBDDD7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5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47" name="AutoShape 1435">
                  <a:extLst>
                    <a:ext uri="{FF2B5EF4-FFF2-40B4-BE49-F238E27FC236}">
                      <a16:creationId xmlns:a16="http://schemas.microsoft.com/office/drawing/2014/main" id="{C68C47CE-004A-4803-9B6B-4181228143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1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48" name="AutoShape 1436">
                  <a:extLst>
                    <a:ext uri="{FF2B5EF4-FFF2-40B4-BE49-F238E27FC236}">
                      <a16:creationId xmlns:a16="http://schemas.microsoft.com/office/drawing/2014/main" id="{75ECD71B-1303-4287-8B69-07E7E99DDD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614"/>
                  <a:ext cx="498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749" name="Group 1437">
                <a:extLst>
                  <a:ext uri="{FF2B5EF4-FFF2-40B4-BE49-F238E27FC236}">
                    <a16:creationId xmlns:a16="http://schemas.microsoft.com/office/drawing/2014/main" id="{EE63F606-19E9-492F-AC43-26419E0820C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03" y="3121"/>
                <a:ext cx="3765" cy="46"/>
                <a:chOff x="1033" y="2205"/>
                <a:chExt cx="3765" cy="46"/>
              </a:xfrm>
            </p:grpSpPr>
            <p:sp>
              <p:nvSpPr>
                <p:cNvPr id="14750" name="AutoShape 1438">
                  <a:extLst>
                    <a:ext uri="{FF2B5EF4-FFF2-40B4-BE49-F238E27FC236}">
                      <a16:creationId xmlns:a16="http://schemas.microsoft.com/office/drawing/2014/main" id="{C694707A-0DC0-422B-A06D-9487E4B387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51" name="AutoShape 1439">
                  <a:extLst>
                    <a:ext uri="{FF2B5EF4-FFF2-40B4-BE49-F238E27FC236}">
                      <a16:creationId xmlns:a16="http://schemas.microsoft.com/office/drawing/2014/main" id="{E6D5B600-9244-4B10-9AA3-471ECE15B1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5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52" name="AutoShape 1440">
                  <a:extLst>
                    <a:ext uri="{FF2B5EF4-FFF2-40B4-BE49-F238E27FC236}">
                      <a16:creationId xmlns:a16="http://schemas.microsoft.com/office/drawing/2014/main" id="{A66B71E0-6021-4246-8AD5-2C66FD1A85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8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53" name="AutoShape 1441">
                  <a:extLst>
                    <a:ext uri="{FF2B5EF4-FFF2-40B4-BE49-F238E27FC236}">
                      <a16:creationId xmlns:a16="http://schemas.microsoft.com/office/drawing/2014/main" id="{A2A0F7D5-167C-4BB9-BB70-77E584A739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91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54" name="AutoShape 1442">
                  <a:extLst>
                    <a:ext uri="{FF2B5EF4-FFF2-40B4-BE49-F238E27FC236}">
                      <a16:creationId xmlns:a16="http://schemas.microsoft.com/office/drawing/2014/main" id="{F842DEDA-D498-4AC0-955C-C8CEDCB0E9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43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55" name="AutoShape 1443">
                  <a:extLst>
                    <a:ext uri="{FF2B5EF4-FFF2-40B4-BE49-F238E27FC236}">
                      <a16:creationId xmlns:a16="http://schemas.microsoft.com/office/drawing/2014/main" id="{80CE4901-B909-4792-9237-9CB79CC055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96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56" name="AutoShape 1444">
                  <a:extLst>
                    <a:ext uri="{FF2B5EF4-FFF2-40B4-BE49-F238E27FC236}">
                      <a16:creationId xmlns:a16="http://schemas.microsoft.com/office/drawing/2014/main" id="{173493E9-933C-4E81-AE37-7093739CF5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49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57" name="AutoShape 1445">
                  <a:extLst>
                    <a:ext uri="{FF2B5EF4-FFF2-40B4-BE49-F238E27FC236}">
                      <a16:creationId xmlns:a16="http://schemas.microsoft.com/office/drawing/2014/main" id="{CA272ECA-5303-4C69-9A56-14338B713F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02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58" name="AutoShape 1446">
                  <a:extLst>
                    <a:ext uri="{FF2B5EF4-FFF2-40B4-BE49-F238E27FC236}">
                      <a16:creationId xmlns:a16="http://schemas.microsoft.com/office/drawing/2014/main" id="{7594B0C5-21A5-4422-9598-C81421667F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4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59" name="AutoShape 1447">
                  <a:extLst>
                    <a:ext uri="{FF2B5EF4-FFF2-40B4-BE49-F238E27FC236}">
                      <a16:creationId xmlns:a16="http://schemas.microsoft.com/office/drawing/2014/main" id="{7FE310D6-7D06-4081-9058-AB9CB6BA0D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7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60" name="AutoShape 1448">
                  <a:extLst>
                    <a:ext uri="{FF2B5EF4-FFF2-40B4-BE49-F238E27FC236}">
                      <a16:creationId xmlns:a16="http://schemas.microsoft.com/office/drawing/2014/main" id="{6CDCE20D-1F0D-4C1C-AF3E-15E3B2F40A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60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61" name="AutoShape 1449">
                  <a:extLst>
                    <a:ext uri="{FF2B5EF4-FFF2-40B4-BE49-F238E27FC236}">
                      <a16:creationId xmlns:a16="http://schemas.microsoft.com/office/drawing/2014/main" id="{E09D1488-01BB-4460-A5E7-83113F42B3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12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62" name="AutoShape 1450">
                  <a:extLst>
                    <a:ext uri="{FF2B5EF4-FFF2-40B4-BE49-F238E27FC236}">
                      <a16:creationId xmlns:a16="http://schemas.microsoft.com/office/drawing/2014/main" id="{7AFFECFA-91C9-4D91-9061-727EB1932C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65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63" name="AutoShape 1451">
                  <a:extLst>
                    <a:ext uri="{FF2B5EF4-FFF2-40B4-BE49-F238E27FC236}">
                      <a16:creationId xmlns:a16="http://schemas.microsoft.com/office/drawing/2014/main" id="{D2DEC11A-A5A0-4DEA-AB8B-5338BDE162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18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64" name="AutoShape 1452">
                  <a:extLst>
                    <a:ext uri="{FF2B5EF4-FFF2-40B4-BE49-F238E27FC236}">
                      <a16:creationId xmlns:a16="http://schemas.microsoft.com/office/drawing/2014/main" id="{1105DBD0-84D3-41B6-BFF0-753E8AB4F7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1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765" name="Group 1453">
                <a:extLst>
                  <a:ext uri="{FF2B5EF4-FFF2-40B4-BE49-F238E27FC236}">
                    <a16:creationId xmlns:a16="http://schemas.microsoft.com/office/drawing/2014/main" id="{15994D8B-3657-47E5-AF54-661883309D6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03" y="3184"/>
                <a:ext cx="3765" cy="91"/>
                <a:chOff x="1033" y="2296"/>
                <a:chExt cx="3765" cy="91"/>
              </a:xfrm>
            </p:grpSpPr>
            <p:sp>
              <p:nvSpPr>
                <p:cNvPr id="14766" name="AutoShape 1454">
                  <a:extLst>
                    <a:ext uri="{FF2B5EF4-FFF2-40B4-BE49-F238E27FC236}">
                      <a16:creationId xmlns:a16="http://schemas.microsoft.com/office/drawing/2014/main" id="{D43E1C83-FF66-4AB5-AE50-3AA98F1668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2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67" name="AutoShape 1455">
                  <a:extLst>
                    <a:ext uri="{FF2B5EF4-FFF2-40B4-BE49-F238E27FC236}">
                      <a16:creationId xmlns:a16="http://schemas.microsoft.com/office/drawing/2014/main" id="{BFE4D20B-2B2E-42A5-88A6-395EE5F9FB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60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68" name="AutoShape 1456">
                  <a:extLst>
                    <a:ext uri="{FF2B5EF4-FFF2-40B4-BE49-F238E27FC236}">
                      <a16:creationId xmlns:a16="http://schemas.microsoft.com/office/drawing/2014/main" id="{8F88AFAA-A231-4F08-AD28-6C906AB946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48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69" name="AutoShape 1457">
                  <a:extLst>
                    <a:ext uri="{FF2B5EF4-FFF2-40B4-BE49-F238E27FC236}">
                      <a16:creationId xmlns:a16="http://schemas.microsoft.com/office/drawing/2014/main" id="{3BEAA3CB-265D-4592-9811-5C0FD4EBF4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76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70" name="AutoShape 1458">
                  <a:extLst>
                    <a:ext uri="{FF2B5EF4-FFF2-40B4-BE49-F238E27FC236}">
                      <a16:creationId xmlns:a16="http://schemas.microsoft.com/office/drawing/2014/main" id="{16AACB13-CF64-488B-95FA-9446CDB3D1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71" name="AutoShape 1459">
                  <a:extLst>
                    <a:ext uri="{FF2B5EF4-FFF2-40B4-BE49-F238E27FC236}">
                      <a16:creationId xmlns:a16="http://schemas.microsoft.com/office/drawing/2014/main" id="{6D44786A-7EE3-45F5-A838-E4589EC308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4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72" name="AutoShape 1460">
                  <a:extLst>
                    <a:ext uri="{FF2B5EF4-FFF2-40B4-BE49-F238E27FC236}">
                      <a16:creationId xmlns:a16="http://schemas.microsoft.com/office/drawing/2014/main" id="{CA726D21-C91B-468D-A6FB-382EDC2314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73" name="AutoShape 1461">
                  <a:extLst>
                    <a:ext uri="{FF2B5EF4-FFF2-40B4-BE49-F238E27FC236}">
                      <a16:creationId xmlns:a16="http://schemas.microsoft.com/office/drawing/2014/main" id="{836CEE64-4D12-4DB1-B1B2-FF5BAB448E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20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74" name="AutoShape 1462">
                  <a:extLst>
                    <a:ext uri="{FF2B5EF4-FFF2-40B4-BE49-F238E27FC236}">
                      <a16:creationId xmlns:a16="http://schemas.microsoft.com/office/drawing/2014/main" id="{B5919F80-0F56-498F-B18E-7E9E74EBDA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8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75" name="AutoShape 1463">
                  <a:extLst>
                    <a:ext uri="{FF2B5EF4-FFF2-40B4-BE49-F238E27FC236}">
                      <a16:creationId xmlns:a16="http://schemas.microsoft.com/office/drawing/2014/main" id="{5C3AD3C1-C594-4DAE-9222-C8FCDD7CBD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76" name="AutoShape 1464">
                  <a:extLst>
                    <a:ext uri="{FF2B5EF4-FFF2-40B4-BE49-F238E27FC236}">
                      <a16:creationId xmlns:a16="http://schemas.microsoft.com/office/drawing/2014/main" id="{7DB48D25-719F-4301-BA2D-A0C3EAB93D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296"/>
                  <a:ext cx="317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77" name="AutoShape 1465">
                  <a:extLst>
                    <a:ext uri="{FF2B5EF4-FFF2-40B4-BE49-F238E27FC236}">
                      <a16:creationId xmlns:a16="http://schemas.microsoft.com/office/drawing/2014/main" id="{E5507102-86FA-446C-9E9F-0F369E37E5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2296"/>
                  <a:ext cx="318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78" name="AutoShape 1466">
                  <a:extLst>
                    <a:ext uri="{FF2B5EF4-FFF2-40B4-BE49-F238E27FC236}">
                      <a16:creationId xmlns:a16="http://schemas.microsoft.com/office/drawing/2014/main" id="{F1CEF7EA-D1A4-4838-8D51-9CF710215A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6" y="2296"/>
                  <a:ext cx="318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779" name="Group 1467">
                <a:extLst>
                  <a:ext uri="{FF2B5EF4-FFF2-40B4-BE49-F238E27FC236}">
                    <a16:creationId xmlns:a16="http://schemas.microsoft.com/office/drawing/2014/main" id="{B291EE24-9A2F-4A5A-BB0C-851ECF63351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49" y="3402"/>
                <a:ext cx="3673" cy="91"/>
                <a:chOff x="988" y="2478"/>
                <a:chExt cx="3673" cy="91"/>
              </a:xfrm>
            </p:grpSpPr>
            <p:sp>
              <p:nvSpPr>
                <p:cNvPr id="14780" name="AutoShape 1468">
                  <a:extLst>
                    <a:ext uri="{FF2B5EF4-FFF2-40B4-BE49-F238E27FC236}">
                      <a16:creationId xmlns:a16="http://schemas.microsoft.com/office/drawing/2014/main" id="{E42CCA3A-F12E-4A40-A9CF-4531C7243A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1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81" name="AutoShape 1469">
                  <a:extLst>
                    <a:ext uri="{FF2B5EF4-FFF2-40B4-BE49-F238E27FC236}">
                      <a16:creationId xmlns:a16="http://schemas.microsoft.com/office/drawing/2014/main" id="{655F5276-9B3E-468F-A67A-3566611A79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82" name="AutoShape 1470">
                  <a:extLst>
                    <a:ext uri="{FF2B5EF4-FFF2-40B4-BE49-F238E27FC236}">
                      <a16:creationId xmlns:a16="http://schemas.microsoft.com/office/drawing/2014/main" id="{E90320E9-73C7-44BB-B22C-ECB985A311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83" name="AutoShape 1471">
                  <a:extLst>
                    <a:ext uri="{FF2B5EF4-FFF2-40B4-BE49-F238E27FC236}">
                      <a16:creationId xmlns:a16="http://schemas.microsoft.com/office/drawing/2014/main" id="{D2DE8E09-38CA-48A9-96FB-FE690D3786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84" name="AutoShape 1472">
                  <a:extLst>
                    <a:ext uri="{FF2B5EF4-FFF2-40B4-BE49-F238E27FC236}">
                      <a16:creationId xmlns:a16="http://schemas.microsoft.com/office/drawing/2014/main" id="{172B55D6-DA5D-4DBF-A005-248FA4283A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85" name="AutoShape 1473">
                  <a:extLst>
                    <a:ext uri="{FF2B5EF4-FFF2-40B4-BE49-F238E27FC236}">
                      <a16:creationId xmlns:a16="http://schemas.microsoft.com/office/drawing/2014/main" id="{974A33AC-4F0F-437E-B107-36E0F9B154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86" name="AutoShape 1474">
                  <a:extLst>
                    <a:ext uri="{FF2B5EF4-FFF2-40B4-BE49-F238E27FC236}">
                      <a16:creationId xmlns:a16="http://schemas.microsoft.com/office/drawing/2014/main" id="{D1890D26-4E71-4AF2-B1F9-CAF38D9DFB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3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87" name="AutoShape 1475">
                  <a:extLst>
                    <a:ext uri="{FF2B5EF4-FFF2-40B4-BE49-F238E27FC236}">
                      <a16:creationId xmlns:a16="http://schemas.microsoft.com/office/drawing/2014/main" id="{FE21D315-FA7B-4C28-8224-C9858EE7DF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1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88" name="AutoShape 1476">
                  <a:extLst>
                    <a:ext uri="{FF2B5EF4-FFF2-40B4-BE49-F238E27FC236}">
                      <a16:creationId xmlns:a16="http://schemas.microsoft.com/office/drawing/2014/main" id="{1FCA9722-BA78-4A44-80BA-3A2E286980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89" name="AutoShape 1477">
                  <a:extLst>
                    <a:ext uri="{FF2B5EF4-FFF2-40B4-BE49-F238E27FC236}">
                      <a16:creationId xmlns:a16="http://schemas.microsoft.com/office/drawing/2014/main" id="{525BB18D-AF50-402C-B6B0-AEB580CC50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1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90" name="AutoShape 1478">
                  <a:extLst>
                    <a:ext uri="{FF2B5EF4-FFF2-40B4-BE49-F238E27FC236}">
                      <a16:creationId xmlns:a16="http://schemas.microsoft.com/office/drawing/2014/main" id="{32B65EB7-4A48-4F7D-828A-1A40D92350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91" name="AutoShape 1479">
                  <a:extLst>
                    <a:ext uri="{FF2B5EF4-FFF2-40B4-BE49-F238E27FC236}">
                      <a16:creationId xmlns:a16="http://schemas.microsoft.com/office/drawing/2014/main" id="{EA163CE9-425D-4E63-BA7C-8B6B5C5494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3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92" name="AutoShape 1480">
                  <a:extLst>
                    <a:ext uri="{FF2B5EF4-FFF2-40B4-BE49-F238E27FC236}">
                      <a16:creationId xmlns:a16="http://schemas.microsoft.com/office/drawing/2014/main" id="{F1E27252-6A0E-4543-938A-14F0DB06C0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478"/>
                  <a:ext cx="363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793" name="Group 1481">
                <a:extLst>
                  <a:ext uri="{FF2B5EF4-FFF2-40B4-BE49-F238E27FC236}">
                    <a16:creationId xmlns:a16="http://schemas.microsoft.com/office/drawing/2014/main" id="{E0FF04AA-7C94-4B62-A23E-36B3C716BE2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80" y="3293"/>
                <a:ext cx="3810" cy="91"/>
                <a:chOff x="988" y="2387"/>
                <a:chExt cx="3810" cy="91"/>
              </a:xfrm>
            </p:grpSpPr>
            <p:sp>
              <p:nvSpPr>
                <p:cNvPr id="14794" name="AutoShape 1482">
                  <a:extLst>
                    <a:ext uri="{FF2B5EF4-FFF2-40B4-BE49-F238E27FC236}">
                      <a16:creationId xmlns:a16="http://schemas.microsoft.com/office/drawing/2014/main" id="{F0EB3C8C-17A1-41CA-90E5-D927FEE0652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4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95" name="AutoShape 1483">
                  <a:extLst>
                    <a:ext uri="{FF2B5EF4-FFF2-40B4-BE49-F238E27FC236}">
                      <a16:creationId xmlns:a16="http://schemas.microsoft.com/office/drawing/2014/main" id="{0F813C53-6E88-4F24-95FD-528670950C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2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96" name="AutoShape 1484">
                  <a:extLst>
                    <a:ext uri="{FF2B5EF4-FFF2-40B4-BE49-F238E27FC236}">
                      <a16:creationId xmlns:a16="http://schemas.microsoft.com/office/drawing/2014/main" id="{F6498CFC-37D4-44B5-81A5-6803EE757F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7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97" name="AutoShape 1485">
                  <a:extLst>
                    <a:ext uri="{FF2B5EF4-FFF2-40B4-BE49-F238E27FC236}">
                      <a16:creationId xmlns:a16="http://schemas.microsoft.com/office/drawing/2014/main" id="{05087B1D-93C3-4F4E-81D8-8028A1A876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98" name="AutoShape 1486">
                  <a:extLst>
                    <a:ext uri="{FF2B5EF4-FFF2-40B4-BE49-F238E27FC236}">
                      <a16:creationId xmlns:a16="http://schemas.microsoft.com/office/drawing/2014/main" id="{3DBDF079-0413-45D1-A9EC-8E54863A21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99" name="AutoShape 1487">
                  <a:extLst>
                    <a:ext uri="{FF2B5EF4-FFF2-40B4-BE49-F238E27FC236}">
                      <a16:creationId xmlns:a16="http://schemas.microsoft.com/office/drawing/2014/main" id="{6830F22C-BC17-469C-B6CF-F0F931ABAD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00" name="AutoShape 1488">
                  <a:extLst>
                    <a:ext uri="{FF2B5EF4-FFF2-40B4-BE49-F238E27FC236}">
                      <a16:creationId xmlns:a16="http://schemas.microsoft.com/office/drawing/2014/main" id="{A70CE03F-8D48-4F0F-9814-B7E347FB53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1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01" name="AutoShape 1489">
                  <a:extLst>
                    <a:ext uri="{FF2B5EF4-FFF2-40B4-BE49-F238E27FC236}">
                      <a16:creationId xmlns:a16="http://schemas.microsoft.com/office/drawing/2014/main" id="{74CEDD02-5138-4AFA-A839-798CE5973A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69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02" name="AutoShape 1490">
                  <a:extLst>
                    <a:ext uri="{FF2B5EF4-FFF2-40B4-BE49-F238E27FC236}">
                      <a16:creationId xmlns:a16="http://schemas.microsoft.com/office/drawing/2014/main" id="{3FC59738-7723-435F-818F-61F04018E1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9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03" name="AutoShape 1491">
                  <a:extLst>
                    <a:ext uri="{FF2B5EF4-FFF2-40B4-BE49-F238E27FC236}">
                      <a16:creationId xmlns:a16="http://schemas.microsoft.com/office/drawing/2014/main" id="{B8A38CB3-25B0-4737-82DD-AE2AD7130A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57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04" name="AutoShape 1492">
                  <a:extLst>
                    <a:ext uri="{FF2B5EF4-FFF2-40B4-BE49-F238E27FC236}">
                      <a16:creationId xmlns:a16="http://schemas.microsoft.com/office/drawing/2014/main" id="{6B1E6C88-79E0-44CB-9D6E-017546C204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05" name="AutoShape 1493">
                  <a:extLst>
                    <a:ext uri="{FF2B5EF4-FFF2-40B4-BE49-F238E27FC236}">
                      <a16:creationId xmlns:a16="http://schemas.microsoft.com/office/drawing/2014/main" id="{7DADD2E1-481D-43B3-A428-AA3012474E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7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06" name="AutoShape 1494">
                  <a:extLst>
                    <a:ext uri="{FF2B5EF4-FFF2-40B4-BE49-F238E27FC236}">
                      <a16:creationId xmlns:a16="http://schemas.microsoft.com/office/drawing/2014/main" id="{30A7D280-F560-467A-9DDB-ED58C906DC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1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07" name="AutoShape 1495">
                  <a:extLst>
                    <a:ext uri="{FF2B5EF4-FFF2-40B4-BE49-F238E27FC236}">
                      <a16:creationId xmlns:a16="http://schemas.microsoft.com/office/drawing/2014/main" id="{B5FA59D5-4DD9-4419-B088-777E5E2D36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387"/>
                  <a:ext cx="319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4808" name="AutoShape 1496">
              <a:extLst>
                <a:ext uri="{FF2B5EF4-FFF2-40B4-BE49-F238E27FC236}">
                  <a16:creationId xmlns:a16="http://schemas.microsoft.com/office/drawing/2014/main" id="{76B3ED2E-F7EE-48C8-9005-3289CA04E3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3895"/>
              <a:ext cx="4399" cy="91"/>
            </a:xfrm>
            <a:custGeom>
              <a:avLst/>
              <a:gdLst>
                <a:gd name="G0" fmla="+- 737 0 0"/>
                <a:gd name="G1" fmla="+- 21600 0 737"/>
                <a:gd name="G2" fmla="*/ 737 1 2"/>
                <a:gd name="G3" fmla="+- 21600 0 G2"/>
                <a:gd name="G4" fmla="+/ 737 21600 2"/>
                <a:gd name="G5" fmla="+/ G1 0 2"/>
                <a:gd name="G6" fmla="*/ 21600 21600 737"/>
                <a:gd name="G7" fmla="*/ G6 1 2"/>
                <a:gd name="G8" fmla="+- 21600 0 G7"/>
                <a:gd name="G9" fmla="*/ 21600 1 2"/>
                <a:gd name="G10" fmla="+- 737 0 G9"/>
                <a:gd name="G11" fmla="?: G10 G8 0"/>
                <a:gd name="G12" fmla="?: G10 G7 21600"/>
                <a:gd name="T0" fmla="*/ 21231 w 21600"/>
                <a:gd name="T1" fmla="*/ 10800 h 21600"/>
                <a:gd name="T2" fmla="*/ 10800 w 21600"/>
                <a:gd name="T3" fmla="*/ 21600 h 21600"/>
                <a:gd name="T4" fmla="*/ 369 w 21600"/>
                <a:gd name="T5" fmla="*/ 10800 h 21600"/>
                <a:gd name="T6" fmla="*/ 10800 w 21600"/>
                <a:gd name="T7" fmla="*/ 0 h 21600"/>
                <a:gd name="T8" fmla="*/ 2169 w 21600"/>
                <a:gd name="T9" fmla="*/ 2169 h 21600"/>
                <a:gd name="T10" fmla="*/ 19431 w 21600"/>
                <a:gd name="T11" fmla="*/ 1943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37" y="21600"/>
                  </a:lnTo>
                  <a:lnTo>
                    <a:pt x="2086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3300"/>
                </a:gs>
                <a:gs pos="100000">
                  <a:srgbClr val="99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9" name="AutoShape 1497">
              <a:extLst>
                <a:ext uri="{FF2B5EF4-FFF2-40B4-BE49-F238E27FC236}">
                  <a16:creationId xmlns:a16="http://schemas.microsoft.com/office/drawing/2014/main" id="{156503E0-EBF1-4A71-9288-5E370D4AE9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9" y="557"/>
              <a:ext cx="3793" cy="2054"/>
            </a:xfrm>
            <a:prstGeom prst="roundRect">
              <a:avLst>
                <a:gd name="adj" fmla="val 4370"/>
              </a:avLst>
            </a:prstGeom>
            <a:gradFill rotWithShape="1">
              <a:gsLst>
                <a:gs pos="0">
                  <a:srgbClr val="990000"/>
                </a:gs>
                <a:gs pos="100000">
                  <a:srgbClr val="990000">
                    <a:gamma/>
                    <a:tint val="73725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0" name="Rectangle 1498">
              <a:extLst>
                <a:ext uri="{FF2B5EF4-FFF2-40B4-BE49-F238E27FC236}">
                  <a16:creationId xmlns:a16="http://schemas.microsoft.com/office/drawing/2014/main" id="{8164887C-75DC-4D07-957B-38B90123DB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693"/>
              <a:ext cx="3039" cy="173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1" name="Rectangle 1499">
              <a:extLst>
                <a:ext uri="{FF2B5EF4-FFF2-40B4-BE49-F238E27FC236}">
                  <a16:creationId xmlns:a16="http://schemas.microsoft.com/office/drawing/2014/main" id="{618328A3-1815-485E-BE6D-B1B0ED86F4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0" y="733"/>
              <a:ext cx="2971" cy="1655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3725"/>
                    <a:invGamma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2" name="Rectangle 1500">
              <a:extLst>
                <a:ext uri="{FF2B5EF4-FFF2-40B4-BE49-F238E27FC236}">
                  <a16:creationId xmlns:a16="http://schemas.microsoft.com/office/drawing/2014/main" id="{689D327B-26A7-4302-8D3F-D0EE32E0ED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4" y="2474"/>
              <a:ext cx="363" cy="90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3" name="AutoShape 1501">
              <a:extLst>
                <a:ext uri="{FF2B5EF4-FFF2-40B4-BE49-F238E27FC236}">
                  <a16:creationId xmlns:a16="http://schemas.microsoft.com/office/drawing/2014/main" id="{B77D261A-9EE0-424C-9B25-4FB724C031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3941"/>
              <a:ext cx="4218" cy="45"/>
            </a:xfrm>
            <a:custGeom>
              <a:avLst/>
              <a:gdLst>
                <a:gd name="G0" fmla="+- 737 0 0"/>
                <a:gd name="G1" fmla="+- 21600 0 737"/>
                <a:gd name="G2" fmla="*/ 737 1 2"/>
                <a:gd name="G3" fmla="+- 21600 0 G2"/>
                <a:gd name="G4" fmla="+/ 737 21600 2"/>
                <a:gd name="G5" fmla="+/ G1 0 2"/>
                <a:gd name="G6" fmla="*/ 21600 21600 737"/>
                <a:gd name="G7" fmla="*/ G6 1 2"/>
                <a:gd name="G8" fmla="+- 21600 0 G7"/>
                <a:gd name="G9" fmla="*/ 21600 1 2"/>
                <a:gd name="G10" fmla="+- 737 0 G9"/>
                <a:gd name="G11" fmla="?: G10 G8 0"/>
                <a:gd name="G12" fmla="?: G10 G7 21600"/>
                <a:gd name="T0" fmla="*/ 21231 w 21600"/>
                <a:gd name="T1" fmla="*/ 10800 h 21600"/>
                <a:gd name="T2" fmla="*/ 10800 w 21600"/>
                <a:gd name="T3" fmla="*/ 21600 h 21600"/>
                <a:gd name="T4" fmla="*/ 369 w 21600"/>
                <a:gd name="T5" fmla="*/ 10800 h 21600"/>
                <a:gd name="T6" fmla="*/ 10800 w 21600"/>
                <a:gd name="T7" fmla="*/ 0 h 21600"/>
                <a:gd name="T8" fmla="*/ 2169 w 21600"/>
                <a:gd name="T9" fmla="*/ 2169 h 21600"/>
                <a:gd name="T10" fmla="*/ 19431 w 21600"/>
                <a:gd name="T11" fmla="*/ 1943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37" y="21600"/>
                  </a:lnTo>
                  <a:lnTo>
                    <a:pt x="2086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8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4" name="AutoShape 1502">
              <a:extLst>
                <a:ext uri="{FF2B5EF4-FFF2-40B4-BE49-F238E27FC236}">
                  <a16:creationId xmlns:a16="http://schemas.microsoft.com/office/drawing/2014/main" id="{BD3A23E1-6B5F-4AD6-93B9-657DB8D96C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2598"/>
              <a:ext cx="3946" cy="23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9804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5" name="AutoShape 1503">
              <a:extLst>
                <a:ext uri="{FF2B5EF4-FFF2-40B4-BE49-F238E27FC236}">
                  <a16:creationId xmlns:a16="http://schemas.microsoft.com/office/drawing/2014/main" id="{784C0DB5-357E-4B18-8C79-564D0FB4EA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5" y="2658"/>
              <a:ext cx="3813" cy="9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8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6" name="AutoShape 1504">
              <a:extLst>
                <a:ext uri="{FF2B5EF4-FFF2-40B4-BE49-F238E27FC236}">
                  <a16:creationId xmlns:a16="http://schemas.microsoft.com/office/drawing/2014/main" id="{D29655C6-B9BA-48AE-BC63-419E3774CA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1344"/>
              <a:ext cx="45" cy="27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shade val="5411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7" name="AutoShape 1505">
              <a:extLst>
                <a:ext uri="{FF2B5EF4-FFF2-40B4-BE49-F238E27FC236}">
                  <a16:creationId xmlns:a16="http://schemas.microsoft.com/office/drawing/2014/main" id="{B146A283-BAD7-4CEE-AF12-A7A1112857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886"/>
              <a:ext cx="680" cy="90"/>
            </a:xfrm>
            <a:prstGeom prst="roundRect">
              <a:avLst>
                <a:gd name="adj" fmla="val 50000"/>
              </a:avLst>
            </a:prstGeom>
            <a:solidFill>
              <a:srgbClr val="99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8" name="AutoShape 1506">
              <a:extLst>
                <a:ext uri="{FF2B5EF4-FFF2-40B4-BE49-F238E27FC236}">
                  <a16:creationId xmlns:a16="http://schemas.microsoft.com/office/drawing/2014/main" id="{2FB1CAC0-ECE2-41B7-A3B2-1B63C45798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2886"/>
              <a:ext cx="680" cy="90"/>
            </a:xfrm>
            <a:prstGeom prst="roundRect">
              <a:avLst>
                <a:gd name="adj" fmla="val 50000"/>
              </a:avLst>
            </a:prstGeom>
            <a:solidFill>
              <a:srgbClr val="99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918" name="Group 1606">
            <a:extLst>
              <a:ext uri="{FF2B5EF4-FFF2-40B4-BE49-F238E27FC236}">
                <a16:creationId xmlns:a16="http://schemas.microsoft.com/office/drawing/2014/main" id="{3670F3B6-A50C-44D1-B5DB-67F0BC679ACA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908050"/>
            <a:ext cx="1441450" cy="1308100"/>
            <a:chOff x="625" y="988"/>
            <a:chExt cx="1134" cy="1029"/>
          </a:xfrm>
        </p:grpSpPr>
        <p:sp>
          <p:nvSpPr>
            <p:cNvPr id="14820" name="AutoShape 1508">
              <a:extLst>
                <a:ext uri="{FF2B5EF4-FFF2-40B4-BE49-F238E27FC236}">
                  <a16:creationId xmlns:a16="http://schemas.microsoft.com/office/drawing/2014/main" id="{36A82D89-6DD4-407F-9E52-FF2EB1455F2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625" y="1685"/>
              <a:ext cx="1134" cy="306"/>
            </a:xfrm>
            <a:custGeom>
              <a:avLst/>
              <a:gdLst>
                <a:gd name="G0" fmla="+- 1245 0 0"/>
                <a:gd name="G1" fmla="+- 21600 0 1245"/>
                <a:gd name="G2" fmla="*/ 1245 1 2"/>
                <a:gd name="G3" fmla="+- 21600 0 G2"/>
                <a:gd name="G4" fmla="+/ 1245 21600 2"/>
                <a:gd name="G5" fmla="+/ G1 0 2"/>
                <a:gd name="G6" fmla="*/ 21600 21600 1245"/>
                <a:gd name="G7" fmla="*/ G6 1 2"/>
                <a:gd name="G8" fmla="+- 21600 0 G7"/>
                <a:gd name="G9" fmla="*/ 21600 1 2"/>
                <a:gd name="G10" fmla="+- 1245 0 G9"/>
                <a:gd name="G11" fmla="?: G10 G8 0"/>
                <a:gd name="G12" fmla="?: G10 G7 21600"/>
                <a:gd name="T0" fmla="*/ 20977 w 21600"/>
                <a:gd name="T1" fmla="*/ 10800 h 21600"/>
                <a:gd name="T2" fmla="*/ 10800 w 21600"/>
                <a:gd name="T3" fmla="*/ 21600 h 21600"/>
                <a:gd name="T4" fmla="*/ 623 w 21600"/>
                <a:gd name="T5" fmla="*/ 10800 h 21600"/>
                <a:gd name="T6" fmla="*/ 10800 w 21600"/>
                <a:gd name="T7" fmla="*/ 0 h 21600"/>
                <a:gd name="T8" fmla="*/ 2423 w 21600"/>
                <a:gd name="T9" fmla="*/ 2423 h 21600"/>
                <a:gd name="T10" fmla="*/ 19177 w 21600"/>
                <a:gd name="T11" fmla="*/ 1917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45" y="21600"/>
                  </a:lnTo>
                  <a:lnTo>
                    <a:pt x="2035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821" name="Group 1509">
              <a:extLst>
                <a:ext uri="{FF2B5EF4-FFF2-40B4-BE49-F238E27FC236}">
                  <a16:creationId xmlns:a16="http://schemas.microsoft.com/office/drawing/2014/main" id="{951D763C-281E-499B-A9C5-96E076FC87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9" y="1700"/>
              <a:ext cx="1046" cy="168"/>
              <a:chOff x="657" y="1697"/>
              <a:chExt cx="1064" cy="205"/>
            </a:xfrm>
          </p:grpSpPr>
          <p:sp>
            <p:nvSpPr>
              <p:cNvPr id="14822" name="AutoShape 1510">
                <a:extLst>
                  <a:ext uri="{FF2B5EF4-FFF2-40B4-BE49-F238E27FC236}">
                    <a16:creationId xmlns:a16="http://schemas.microsoft.com/office/drawing/2014/main" id="{A67B3C56-C521-458E-8963-2FD492D62C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657" y="1697"/>
                <a:ext cx="1064" cy="205"/>
              </a:xfrm>
              <a:custGeom>
                <a:avLst/>
                <a:gdLst>
                  <a:gd name="G0" fmla="+- 910 0 0"/>
                  <a:gd name="G1" fmla="+- 21600 0 910"/>
                  <a:gd name="G2" fmla="*/ 910 1 2"/>
                  <a:gd name="G3" fmla="+- 21600 0 G2"/>
                  <a:gd name="G4" fmla="+/ 910 21600 2"/>
                  <a:gd name="G5" fmla="+/ G1 0 2"/>
                  <a:gd name="G6" fmla="*/ 21600 21600 910"/>
                  <a:gd name="G7" fmla="*/ G6 1 2"/>
                  <a:gd name="G8" fmla="+- 21600 0 G7"/>
                  <a:gd name="G9" fmla="*/ 21600 1 2"/>
                  <a:gd name="G10" fmla="+- 910 0 G9"/>
                  <a:gd name="G11" fmla="?: G10 G8 0"/>
                  <a:gd name="G12" fmla="?: G10 G7 21600"/>
                  <a:gd name="T0" fmla="*/ 21145 w 21600"/>
                  <a:gd name="T1" fmla="*/ 10800 h 21600"/>
                  <a:gd name="T2" fmla="*/ 10800 w 21600"/>
                  <a:gd name="T3" fmla="*/ 21600 h 21600"/>
                  <a:gd name="T4" fmla="*/ 455 w 21600"/>
                  <a:gd name="T5" fmla="*/ 10800 h 21600"/>
                  <a:gd name="T6" fmla="*/ 10800 w 21600"/>
                  <a:gd name="T7" fmla="*/ 0 h 21600"/>
                  <a:gd name="T8" fmla="*/ 2255 w 21600"/>
                  <a:gd name="T9" fmla="*/ 2255 h 21600"/>
                  <a:gd name="T10" fmla="*/ 19345 w 21600"/>
                  <a:gd name="T11" fmla="*/ 1934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10" y="21600"/>
                    </a:lnTo>
                    <a:lnTo>
                      <a:pt x="2069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823" name="Group 1511">
                <a:extLst>
                  <a:ext uri="{FF2B5EF4-FFF2-40B4-BE49-F238E27FC236}">
                    <a16:creationId xmlns:a16="http://schemas.microsoft.com/office/drawing/2014/main" id="{EC488662-0A9F-49FB-A723-65C5B18FF4D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72" y="1851"/>
                <a:ext cx="1029" cy="38"/>
                <a:chOff x="988" y="2704"/>
                <a:chExt cx="3991" cy="137"/>
              </a:xfrm>
            </p:grpSpPr>
            <p:sp>
              <p:nvSpPr>
                <p:cNvPr id="14824" name="AutoShape 1512">
                  <a:extLst>
                    <a:ext uri="{FF2B5EF4-FFF2-40B4-BE49-F238E27FC236}">
                      <a16:creationId xmlns:a16="http://schemas.microsoft.com/office/drawing/2014/main" id="{B4C8A4A3-387F-44A9-96EB-D443755CDA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7" y="2704"/>
                  <a:ext cx="1270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25" name="AutoShape 1513">
                  <a:extLst>
                    <a:ext uri="{FF2B5EF4-FFF2-40B4-BE49-F238E27FC236}">
                      <a16:creationId xmlns:a16="http://schemas.microsoft.com/office/drawing/2014/main" id="{5969DBCD-1A0B-4B20-9CE7-2A1A1C2975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26" name="AutoShape 1514">
                  <a:extLst>
                    <a:ext uri="{FF2B5EF4-FFF2-40B4-BE49-F238E27FC236}">
                      <a16:creationId xmlns:a16="http://schemas.microsoft.com/office/drawing/2014/main" id="{A3CBE719-489D-4D6A-ABA2-904305C1F7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27" name="AutoShape 1515">
                  <a:extLst>
                    <a:ext uri="{FF2B5EF4-FFF2-40B4-BE49-F238E27FC236}">
                      <a16:creationId xmlns:a16="http://schemas.microsoft.com/office/drawing/2014/main" id="{E91D8F18-A070-4BC1-A7F2-6F1DAF4B4C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60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28" name="AutoShape 1516">
                  <a:extLst>
                    <a:ext uri="{FF2B5EF4-FFF2-40B4-BE49-F238E27FC236}">
                      <a16:creationId xmlns:a16="http://schemas.microsoft.com/office/drawing/2014/main" id="{A0CAE153-EA9A-49D6-8BAB-2D94F1A692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29" name="AutoShape 1517">
                  <a:extLst>
                    <a:ext uri="{FF2B5EF4-FFF2-40B4-BE49-F238E27FC236}">
                      <a16:creationId xmlns:a16="http://schemas.microsoft.com/office/drawing/2014/main" id="{B7A4D5B8-D11D-4D22-9555-84DA16A621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30" name="AutoShape 1518">
                  <a:extLst>
                    <a:ext uri="{FF2B5EF4-FFF2-40B4-BE49-F238E27FC236}">
                      <a16:creationId xmlns:a16="http://schemas.microsoft.com/office/drawing/2014/main" id="{F49EC1FC-1D7C-401F-8D02-DECF859052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4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31" name="AutoShape 1519">
                  <a:extLst>
                    <a:ext uri="{FF2B5EF4-FFF2-40B4-BE49-F238E27FC236}">
                      <a16:creationId xmlns:a16="http://schemas.microsoft.com/office/drawing/2014/main" id="{02320D6A-DD37-4595-8B8F-ECA3C8F463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32" name="AutoShape 1520">
                  <a:extLst>
                    <a:ext uri="{FF2B5EF4-FFF2-40B4-BE49-F238E27FC236}">
                      <a16:creationId xmlns:a16="http://schemas.microsoft.com/office/drawing/2014/main" id="{A4479CE1-A087-4947-9CF3-011DEBB4CE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53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33" name="AutoShape 1521">
                  <a:extLst>
                    <a:ext uri="{FF2B5EF4-FFF2-40B4-BE49-F238E27FC236}">
                      <a16:creationId xmlns:a16="http://schemas.microsoft.com/office/drawing/2014/main" id="{B70159A2-1EF4-4732-AE14-EC841C882D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34" name="AutoShape 1522">
                  <a:extLst>
                    <a:ext uri="{FF2B5EF4-FFF2-40B4-BE49-F238E27FC236}">
                      <a16:creationId xmlns:a16="http://schemas.microsoft.com/office/drawing/2014/main" id="{344B190A-007F-474C-8159-44BDB2A410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9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835" name="Group 1523">
                <a:extLst>
                  <a:ext uri="{FF2B5EF4-FFF2-40B4-BE49-F238E27FC236}">
                    <a16:creationId xmlns:a16="http://schemas.microsoft.com/office/drawing/2014/main" id="{C9B82C17-B377-4ACF-86FE-0FEA5052BC5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78" y="1820"/>
                <a:ext cx="1017" cy="26"/>
                <a:chOff x="988" y="2614"/>
                <a:chExt cx="3946" cy="91"/>
              </a:xfrm>
            </p:grpSpPr>
            <p:sp>
              <p:nvSpPr>
                <p:cNvPr id="14836" name="AutoShape 1524">
                  <a:extLst>
                    <a:ext uri="{FF2B5EF4-FFF2-40B4-BE49-F238E27FC236}">
                      <a16:creationId xmlns:a16="http://schemas.microsoft.com/office/drawing/2014/main" id="{CD652756-E707-4B88-9F2C-A32CE0A3EC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7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37" name="AutoShape 1525">
                  <a:extLst>
                    <a:ext uri="{FF2B5EF4-FFF2-40B4-BE49-F238E27FC236}">
                      <a16:creationId xmlns:a16="http://schemas.microsoft.com/office/drawing/2014/main" id="{4BE99B9F-4D11-49BE-B76F-74CA65CB71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38" name="AutoShape 1526">
                  <a:extLst>
                    <a:ext uri="{FF2B5EF4-FFF2-40B4-BE49-F238E27FC236}">
                      <a16:creationId xmlns:a16="http://schemas.microsoft.com/office/drawing/2014/main" id="{7AACBB3E-F821-43BA-921F-38D3F19C66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39" name="AutoShape 1527">
                  <a:extLst>
                    <a:ext uri="{FF2B5EF4-FFF2-40B4-BE49-F238E27FC236}">
                      <a16:creationId xmlns:a16="http://schemas.microsoft.com/office/drawing/2014/main" id="{1617B96C-8E15-408C-A4D2-B89DA1D017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40" name="AutoShape 1528">
                  <a:extLst>
                    <a:ext uri="{FF2B5EF4-FFF2-40B4-BE49-F238E27FC236}">
                      <a16:creationId xmlns:a16="http://schemas.microsoft.com/office/drawing/2014/main" id="{D4A6E81F-0486-4B25-8451-3754543834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41" name="AutoShape 1529">
                  <a:extLst>
                    <a:ext uri="{FF2B5EF4-FFF2-40B4-BE49-F238E27FC236}">
                      <a16:creationId xmlns:a16="http://schemas.microsoft.com/office/drawing/2014/main" id="{3E5B7718-1247-4899-BF5A-D719D2E30A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49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42" name="AutoShape 1530">
                  <a:extLst>
                    <a:ext uri="{FF2B5EF4-FFF2-40B4-BE49-F238E27FC236}">
                      <a16:creationId xmlns:a16="http://schemas.microsoft.com/office/drawing/2014/main" id="{CEA13AEC-4675-4432-8CE1-C84B6ED9FF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9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43" name="AutoShape 1531">
                  <a:extLst>
                    <a:ext uri="{FF2B5EF4-FFF2-40B4-BE49-F238E27FC236}">
                      <a16:creationId xmlns:a16="http://schemas.microsoft.com/office/drawing/2014/main" id="{7105A63B-1C14-440E-8858-CF4023DB2F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7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44" name="AutoShape 1532">
                  <a:extLst>
                    <a:ext uri="{FF2B5EF4-FFF2-40B4-BE49-F238E27FC236}">
                      <a16:creationId xmlns:a16="http://schemas.microsoft.com/office/drawing/2014/main" id="{2E45824A-85AE-49DB-93A6-9D7BB35289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5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45" name="AutoShape 1533">
                  <a:extLst>
                    <a:ext uri="{FF2B5EF4-FFF2-40B4-BE49-F238E27FC236}">
                      <a16:creationId xmlns:a16="http://schemas.microsoft.com/office/drawing/2014/main" id="{50C6628C-AAA7-45B4-B7E1-60382837E4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25" y="2614"/>
                  <a:ext cx="409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46" name="AutoShape 1534">
                  <a:extLst>
                    <a:ext uri="{FF2B5EF4-FFF2-40B4-BE49-F238E27FC236}">
                      <a16:creationId xmlns:a16="http://schemas.microsoft.com/office/drawing/2014/main" id="{9BCD3F1B-C28F-461E-9C8B-6CFF471BAE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5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47" name="AutoShape 1535">
                  <a:extLst>
                    <a:ext uri="{FF2B5EF4-FFF2-40B4-BE49-F238E27FC236}">
                      <a16:creationId xmlns:a16="http://schemas.microsoft.com/office/drawing/2014/main" id="{15D4CE3D-D95C-4CF2-87F6-59DBFC7355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1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48" name="AutoShape 1536">
                  <a:extLst>
                    <a:ext uri="{FF2B5EF4-FFF2-40B4-BE49-F238E27FC236}">
                      <a16:creationId xmlns:a16="http://schemas.microsoft.com/office/drawing/2014/main" id="{F2999147-466C-4538-BE93-04EE49D05F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614"/>
                  <a:ext cx="498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849" name="Group 1537">
                <a:extLst>
                  <a:ext uri="{FF2B5EF4-FFF2-40B4-BE49-F238E27FC236}">
                    <a16:creationId xmlns:a16="http://schemas.microsoft.com/office/drawing/2014/main" id="{EA799051-5C8C-40EF-B2C1-D0E94BDBE5C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01" y="1710"/>
                <a:ext cx="971" cy="13"/>
                <a:chOff x="1033" y="2205"/>
                <a:chExt cx="3765" cy="46"/>
              </a:xfrm>
            </p:grpSpPr>
            <p:sp>
              <p:nvSpPr>
                <p:cNvPr id="14850" name="AutoShape 1538">
                  <a:extLst>
                    <a:ext uri="{FF2B5EF4-FFF2-40B4-BE49-F238E27FC236}">
                      <a16:creationId xmlns:a16="http://schemas.microsoft.com/office/drawing/2014/main" id="{8188DF6C-27F1-4ECA-A341-23B44E7759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51" name="AutoShape 1539">
                  <a:extLst>
                    <a:ext uri="{FF2B5EF4-FFF2-40B4-BE49-F238E27FC236}">
                      <a16:creationId xmlns:a16="http://schemas.microsoft.com/office/drawing/2014/main" id="{202EAF21-02D1-4F75-8E5B-F857A26E2E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5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52" name="AutoShape 1540">
                  <a:extLst>
                    <a:ext uri="{FF2B5EF4-FFF2-40B4-BE49-F238E27FC236}">
                      <a16:creationId xmlns:a16="http://schemas.microsoft.com/office/drawing/2014/main" id="{63DB97B0-CA99-4900-8EC1-8CBB14AD61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8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53" name="AutoShape 1541">
                  <a:extLst>
                    <a:ext uri="{FF2B5EF4-FFF2-40B4-BE49-F238E27FC236}">
                      <a16:creationId xmlns:a16="http://schemas.microsoft.com/office/drawing/2014/main" id="{A16A4973-B08A-4734-8907-E413B4A2B5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91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54" name="AutoShape 1542">
                  <a:extLst>
                    <a:ext uri="{FF2B5EF4-FFF2-40B4-BE49-F238E27FC236}">
                      <a16:creationId xmlns:a16="http://schemas.microsoft.com/office/drawing/2014/main" id="{CADFC105-8E42-4B1A-8AD9-9A39BD7509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43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55" name="AutoShape 1543">
                  <a:extLst>
                    <a:ext uri="{FF2B5EF4-FFF2-40B4-BE49-F238E27FC236}">
                      <a16:creationId xmlns:a16="http://schemas.microsoft.com/office/drawing/2014/main" id="{784EC5D9-1A6C-4981-9406-06A42A92FC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96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56" name="AutoShape 1544">
                  <a:extLst>
                    <a:ext uri="{FF2B5EF4-FFF2-40B4-BE49-F238E27FC236}">
                      <a16:creationId xmlns:a16="http://schemas.microsoft.com/office/drawing/2014/main" id="{4A556B8D-4CC0-44AB-A000-3771CD572D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49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57" name="AutoShape 1545">
                  <a:extLst>
                    <a:ext uri="{FF2B5EF4-FFF2-40B4-BE49-F238E27FC236}">
                      <a16:creationId xmlns:a16="http://schemas.microsoft.com/office/drawing/2014/main" id="{41D103E8-A939-4EA2-B52B-02B99793E6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02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58" name="AutoShape 1546">
                  <a:extLst>
                    <a:ext uri="{FF2B5EF4-FFF2-40B4-BE49-F238E27FC236}">
                      <a16:creationId xmlns:a16="http://schemas.microsoft.com/office/drawing/2014/main" id="{C269D991-26F5-4798-B078-B46DE2900D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4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59" name="AutoShape 1547">
                  <a:extLst>
                    <a:ext uri="{FF2B5EF4-FFF2-40B4-BE49-F238E27FC236}">
                      <a16:creationId xmlns:a16="http://schemas.microsoft.com/office/drawing/2014/main" id="{4EC4F01F-7E2B-4185-955B-DBA997BB81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7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60" name="AutoShape 1548">
                  <a:extLst>
                    <a:ext uri="{FF2B5EF4-FFF2-40B4-BE49-F238E27FC236}">
                      <a16:creationId xmlns:a16="http://schemas.microsoft.com/office/drawing/2014/main" id="{84E60B7A-6F36-4498-A93B-2D711B0914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60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61" name="AutoShape 1549">
                  <a:extLst>
                    <a:ext uri="{FF2B5EF4-FFF2-40B4-BE49-F238E27FC236}">
                      <a16:creationId xmlns:a16="http://schemas.microsoft.com/office/drawing/2014/main" id="{8B72CD86-B889-49F9-A723-777E90FC0A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12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62" name="AutoShape 1550">
                  <a:extLst>
                    <a:ext uri="{FF2B5EF4-FFF2-40B4-BE49-F238E27FC236}">
                      <a16:creationId xmlns:a16="http://schemas.microsoft.com/office/drawing/2014/main" id="{AEA97A18-10E4-4038-AD5F-CC44535660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65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63" name="AutoShape 1551">
                  <a:extLst>
                    <a:ext uri="{FF2B5EF4-FFF2-40B4-BE49-F238E27FC236}">
                      <a16:creationId xmlns:a16="http://schemas.microsoft.com/office/drawing/2014/main" id="{175A8444-C4EF-49A0-A720-73193B01AA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18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64" name="AutoShape 1552">
                  <a:extLst>
                    <a:ext uri="{FF2B5EF4-FFF2-40B4-BE49-F238E27FC236}">
                      <a16:creationId xmlns:a16="http://schemas.microsoft.com/office/drawing/2014/main" id="{483BB31C-8821-42A5-8CCE-6566D5A515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1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865" name="Group 1553">
                <a:extLst>
                  <a:ext uri="{FF2B5EF4-FFF2-40B4-BE49-F238E27FC236}">
                    <a16:creationId xmlns:a16="http://schemas.microsoft.com/office/drawing/2014/main" id="{BA81CFB0-80F2-4614-ADFB-1EFED064BA1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01" y="1728"/>
                <a:ext cx="971" cy="25"/>
                <a:chOff x="1033" y="2296"/>
                <a:chExt cx="3765" cy="91"/>
              </a:xfrm>
            </p:grpSpPr>
            <p:sp>
              <p:nvSpPr>
                <p:cNvPr id="14866" name="AutoShape 1554">
                  <a:extLst>
                    <a:ext uri="{FF2B5EF4-FFF2-40B4-BE49-F238E27FC236}">
                      <a16:creationId xmlns:a16="http://schemas.microsoft.com/office/drawing/2014/main" id="{6DFE49E2-6440-4AC6-B942-52E19946B9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2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67" name="AutoShape 1555">
                  <a:extLst>
                    <a:ext uri="{FF2B5EF4-FFF2-40B4-BE49-F238E27FC236}">
                      <a16:creationId xmlns:a16="http://schemas.microsoft.com/office/drawing/2014/main" id="{7B7E0C97-3B16-4007-8D57-87477CEE8A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60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68" name="AutoShape 1556">
                  <a:extLst>
                    <a:ext uri="{FF2B5EF4-FFF2-40B4-BE49-F238E27FC236}">
                      <a16:creationId xmlns:a16="http://schemas.microsoft.com/office/drawing/2014/main" id="{BFBE5885-62F9-4BF9-BFCE-AF6D07C30F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48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69" name="AutoShape 1557">
                  <a:extLst>
                    <a:ext uri="{FF2B5EF4-FFF2-40B4-BE49-F238E27FC236}">
                      <a16:creationId xmlns:a16="http://schemas.microsoft.com/office/drawing/2014/main" id="{949A3343-7DE2-4BB0-9140-39F237A3C6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76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70" name="AutoShape 1558">
                  <a:extLst>
                    <a:ext uri="{FF2B5EF4-FFF2-40B4-BE49-F238E27FC236}">
                      <a16:creationId xmlns:a16="http://schemas.microsoft.com/office/drawing/2014/main" id="{BBE2F32E-E47C-4B3C-A1F1-AF5E26F5BF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71" name="AutoShape 1559">
                  <a:extLst>
                    <a:ext uri="{FF2B5EF4-FFF2-40B4-BE49-F238E27FC236}">
                      <a16:creationId xmlns:a16="http://schemas.microsoft.com/office/drawing/2014/main" id="{BCDF2C7D-C0A0-4668-8BA4-77016C2144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4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72" name="AutoShape 1560">
                  <a:extLst>
                    <a:ext uri="{FF2B5EF4-FFF2-40B4-BE49-F238E27FC236}">
                      <a16:creationId xmlns:a16="http://schemas.microsoft.com/office/drawing/2014/main" id="{0EF61DBB-6FF7-4FDA-8C68-D6F9F18E85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73" name="AutoShape 1561">
                  <a:extLst>
                    <a:ext uri="{FF2B5EF4-FFF2-40B4-BE49-F238E27FC236}">
                      <a16:creationId xmlns:a16="http://schemas.microsoft.com/office/drawing/2014/main" id="{9E97BA07-436E-4A2B-88C5-C1CF6A964C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20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74" name="AutoShape 1562">
                  <a:extLst>
                    <a:ext uri="{FF2B5EF4-FFF2-40B4-BE49-F238E27FC236}">
                      <a16:creationId xmlns:a16="http://schemas.microsoft.com/office/drawing/2014/main" id="{41342950-33EA-4352-9668-5F87D0523D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8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75" name="AutoShape 1563">
                  <a:extLst>
                    <a:ext uri="{FF2B5EF4-FFF2-40B4-BE49-F238E27FC236}">
                      <a16:creationId xmlns:a16="http://schemas.microsoft.com/office/drawing/2014/main" id="{4F3115AC-ABA5-480D-8A5D-38C842E34B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76" name="AutoShape 1564">
                  <a:extLst>
                    <a:ext uri="{FF2B5EF4-FFF2-40B4-BE49-F238E27FC236}">
                      <a16:creationId xmlns:a16="http://schemas.microsoft.com/office/drawing/2014/main" id="{32049CBE-63B8-462F-BF34-6E07086DB0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296"/>
                  <a:ext cx="317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77" name="AutoShape 1565">
                  <a:extLst>
                    <a:ext uri="{FF2B5EF4-FFF2-40B4-BE49-F238E27FC236}">
                      <a16:creationId xmlns:a16="http://schemas.microsoft.com/office/drawing/2014/main" id="{9DBC6614-9668-4C2A-9966-427607FE90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2296"/>
                  <a:ext cx="318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78" name="AutoShape 1566">
                  <a:extLst>
                    <a:ext uri="{FF2B5EF4-FFF2-40B4-BE49-F238E27FC236}">
                      <a16:creationId xmlns:a16="http://schemas.microsoft.com/office/drawing/2014/main" id="{0D659E60-8F1C-4E88-89CE-D828D8EF9C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6" y="2296"/>
                  <a:ext cx="318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879" name="Group 1567">
                <a:extLst>
                  <a:ext uri="{FF2B5EF4-FFF2-40B4-BE49-F238E27FC236}">
                    <a16:creationId xmlns:a16="http://schemas.microsoft.com/office/drawing/2014/main" id="{E1A5AEF5-E4E0-4D45-9C9E-AD3D7F6CF8D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13" y="1789"/>
                <a:ext cx="947" cy="26"/>
                <a:chOff x="988" y="2478"/>
                <a:chExt cx="3673" cy="91"/>
              </a:xfrm>
            </p:grpSpPr>
            <p:sp>
              <p:nvSpPr>
                <p:cNvPr id="14880" name="AutoShape 1568">
                  <a:extLst>
                    <a:ext uri="{FF2B5EF4-FFF2-40B4-BE49-F238E27FC236}">
                      <a16:creationId xmlns:a16="http://schemas.microsoft.com/office/drawing/2014/main" id="{480911B6-3668-4DBE-AFB8-99BEAF1E4E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1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81" name="AutoShape 1569">
                  <a:extLst>
                    <a:ext uri="{FF2B5EF4-FFF2-40B4-BE49-F238E27FC236}">
                      <a16:creationId xmlns:a16="http://schemas.microsoft.com/office/drawing/2014/main" id="{D32268CA-5FC2-4239-9D11-C12170168E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82" name="AutoShape 1570">
                  <a:extLst>
                    <a:ext uri="{FF2B5EF4-FFF2-40B4-BE49-F238E27FC236}">
                      <a16:creationId xmlns:a16="http://schemas.microsoft.com/office/drawing/2014/main" id="{2D8E1983-B5D4-438D-A86B-FB64B80B7E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83" name="AutoShape 1571">
                  <a:extLst>
                    <a:ext uri="{FF2B5EF4-FFF2-40B4-BE49-F238E27FC236}">
                      <a16:creationId xmlns:a16="http://schemas.microsoft.com/office/drawing/2014/main" id="{A7C68CE2-D794-48BC-AB02-12E4688FAC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84" name="AutoShape 1572">
                  <a:extLst>
                    <a:ext uri="{FF2B5EF4-FFF2-40B4-BE49-F238E27FC236}">
                      <a16:creationId xmlns:a16="http://schemas.microsoft.com/office/drawing/2014/main" id="{8220BEFA-CC12-40A7-8761-1405BDBB52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85" name="AutoShape 1573">
                  <a:extLst>
                    <a:ext uri="{FF2B5EF4-FFF2-40B4-BE49-F238E27FC236}">
                      <a16:creationId xmlns:a16="http://schemas.microsoft.com/office/drawing/2014/main" id="{561D8B8C-C0C9-481A-A1E7-398692925B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86" name="AutoShape 1574">
                  <a:extLst>
                    <a:ext uri="{FF2B5EF4-FFF2-40B4-BE49-F238E27FC236}">
                      <a16:creationId xmlns:a16="http://schemas.microsoft.com/office/drawing/2014/main" id="{4ED9596D-2B23-4D5D-89C8-467B233990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3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87" name="AutoShape 1575">
                  <a:extLst>
                    <a:ext uri="{FF2B5EF4-FFF2-40B4-BE49-F238E27FC236}">
                      <a16:creationId xmlns:a16="http://schemas.microsoft.com/office/drawing/2014/main" id="{AA879342-B2AE-4059-AABC-2CCE8FF41C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1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88" name="AutoShape 1576">
                  <a:extLst>
                    <a:ext uri="{FF2B5EF4-FFF2-40B4-BE49-F238E27FC236}">
                      <a16:creationId xmlns:a16="http://schemas.microsoft.com/office/drawing/2014/main" id="{14FB3160-60E1-401D-AD9D-E9A99B13B7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89" name="AutoShape 1577">
                  <a:extLst>
                    <a:ext uri="{FF2B5EF4-FFF2-40B4-BE49-F238E27FC236}">
                      <a16:creationId xmlns:a16="http://schemas.microsoft.com/office/drawing/2014/main" id="{9EF6E4F3-BD73-46C8-A020-B36C1EA648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1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90" name="AutoShape 1578">
                  <a:extLst>
                    <a:ext uri="{FF2B5EF4-FFF2-40B4-BE49-F238E27FC236}">
                      <a16:creationId xmlns:a16="http://schemas.microsoft.com/office/drawing/2014/main" id="{FA67FBBD-C788-4CEC-B8E4-BB718E8744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91" name="AutoShape 1579">
                  <a:extLst>
                    <a:ext uri="{FF2B5EF4-FFF2-40B4-BE49-F238E27FC236}">
                      <a16:creationId xmlns:a16="http://schemas.microsoft.com/office/drawing/2014/main" id="{7D8824FE-5730-4820-8E14-EB10BEEBE7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3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92" name="AutoShape 1580">
                  <a:extLst>
                    <a:ext uri="{FF2B5EF4-FFF2-40B4-BE49-F238E27FC236}">
                      <a16:creationId xmlns:a16="http://schemas.microsoft.com/office/drawing/2014/main" id="{F814E3B5-F0C3-49D3-AFE9-7520A6A165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478"/>
                  <a:ext cx="363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893" name="Group 1581">
                <a:extLst>
                  <a:ext uri="{FF2B5EF4-FFF2-40B4-BE49-F238E27FC236}">
                    <a16:creationId xmlns:a16="http://schemas.microsoft.com/office/drawing/2014/main" id="{D25D4731-E0E1-4D13-9E3A-867BBBE2E6C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95" y="1758"/>
                <a:ext cx="982" cy="26"/>
                <a:chOff x="988" y="2387"/>
                <a:chExt cx="3810" cy="91"/>
              </a:xfrm>
            </p:grpSpPr>
            <p:sp>
              <p:nvSpPr>
                <p:cNvPr id="14894" name="AutoShape 1582">
                  <a:extLst>
                    <a:ext uri="{FF2B5EF4-FFF2-40B4-BE49-F238E27FC236}">
                      <a16:creationId xmlns:a16="http://schemas.microsoft.com/office/drawing/2014/main" id="{723FE4B3-9F13-4AD3-8D90-289100CD25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4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95" name="AutoShape 1583">
                  <a:extLst>
                    <a:ext uri="{FF2B5EF4-FFF2-40B4-BE49-F238E27FC236}">
                      <a16:creationId xmlns:a16="http://schemas.microsoft.com/office/drawing/2014/main" id="{987FD6DC-FCE7-4DA3-AB91-8A4FED8AA9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2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96" name="AutoShape 1584">
                  <a:extLst>
                    <a:ext uri="{FF2B5EF4-FFF2-40B4-BE49-F238E27FC236}">
                      <a16:creationId xmlns:a16="http://schemas.microsoft.com/office/drawing/2014/main" id="{B94BA9F6-EC77-4DAC-81C5-93ECC63113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7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97" name="AutoShape 1585">
                  <a:extLst>
                    <a:ext uri="{FF2B5EF4-FFF2-40B4-BE49-F238E27FC236}">
                      <a16:creationId xmlns:a16="http://schemas.microsoft.com/office/drawing/2014/main" id="{12989EDD-D74D-4FF2-A2B1-F24106EB7C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98" name="AutoShape 1586">
                  <a:extLst>
                    <a:ext uri="{FF2B5EF4-FFF2-40B4-BE49-F238E27FC236}">
                      <a16:creationId xmlns:a16="http://schemas.microsoft.com/office/drawing/2014/main" id="{DF6A8A5B-B729-4F05-8DE6-CEC8052BFE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99" name="AutoShape 1587">
                  <a:extLst>
                    <a:ext uri="{FF2B5EF4-FFF2-40B4-BE49-F238E27FC236}">
                      <a16:creationId xmlns:a16="http://schemas.microsoft.com/office/drawing/2014/main" id="{74BF1FB1-6AA1-49F0-BBC2-D26F525E1A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00" name="AutoShape 1588">
                  <a:extLst>
                    <a:ext uri="{FF2B5EF4-FFF2-40B4-BE49-F238E27FC236}">
                      <a16:creationId xmlns:a16="http://schemas.microsoft.com/office/drawing/2014/main" id="{3ABADE7D-9626-4B6E-AD9B-4CDB8AF658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1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01" name="AutoShape 1589">
                  <a:extLst>
                    <a:ext uri="{FF2B5EF4-FFF2-40B4-BE49-F238E27FC236}">
                      <a16:creationId xmlns:a16="http://schemas.microsoft.com/office/drawing/2014/main" id="{084A9688-3742-4908-A8AD-C9F350C5A5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69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02" name="AutoShape 1590">
                  <a:extLst>
                    <a:ext uri="{FF2B5EF4-FFF2-40B4-BE49-F238E27FC236}">
                      <a16:creationId xmlns:a16="http://schemas.microsoft.com/office/drawing/2014/main" id="{A1E5E12C-5C4C-4A2D-AEE9-1CCCDA1C52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9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03" name="AutoShape 1591">
                  <a:extLst>
                    <a:ext uri="{FF2B5EF4-FFF2-40B4-BE49-F238E27FC236}">
                      <a16:creationId xmlns:a16="http://schemas.microsoft.com/office/drawing/2014/main" id="{CC4AA7E0-0032-419D-888C-08BE818CCC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57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04" name="AutoShape 1592">
                  <a:extLst>
                    <a:ext uri="{FF2B5EF4-FFF2-40B4-BE49-F238E27FC236}">
                      <a16:creationId xmlns:a16="http://schemas.microsoft.com/office/drawing/2014/main" id="{63BA0DB0-0093-45AA-92BB-0261F2DF50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05" name="AutoShape 1593">
                  <a:extLst>
                    <a:ext uri="{FF2B5EF4-FFF2-40B4-BE49-F238E27FC236}">
                      <a16:creationId xmlns:a16="http://schemas.microsoft.com/office/drawing/2014/main" id="{5A47F944-28A5-41C8-9F87-6D81A7EDE7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7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06" name="AutoShape 1594">
                  <a:extLst>
                    <a:ext uri="{FF2B5EF4-FFF2-40B4-BE49-F238E27FC236}">
                      <a16:creationId xmlns:a16="http://schemas.microsoft.com/office/drawing/2014/main" id="{80DB15A8-FDE3-41FC-A0CD-B7E6DAFADE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1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07" name="AutoShape 1595">
                  <a:extLst>
                    <a:ext uri="{FF2B5EF4-FFF2-40B4-BE49-F238E27FC236}">
                      <a16:creationId xmlns:a16="http://schemas.microsoft.com/office/drawing/2014/main" id="{D9DFF927-B4F9-46A3-AC96-EC47B8FD37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387"/>
                  <a:ext cx="319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4908" name="AutoShape 1596">
              <a:extLst>
                <a:ext uri="{FF2B5EF4-FFF2-40B4-BE49-F238E27FC236}">
                  <a16:creationId xmlns:a16="http://schemas.microsoft.com/office/drawing/2014/main" id="{FBAB76DF-4B7B-4940-AF49-F6D2D8ACAF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991"/>
              <a:ext cx="1134" cy="26"/>
            </a:xfrm>
            <a:custGeom>
              <a:avLst/>
              <a:gdLst>
                <a:gd name="G0" fmla="+- 737 0 0"/>
                <a:gd name="G1" fmla="+- 21600 0 737"/>
                <a:gd name="G2" fmla="*/ 737 1 2"/>
                <a:gd name="G3" fmla="+- 21600 0 G2"/>
                <a:gd name="G4" fmla="+/ 737 21600 2"/>
                <a:gd name="G5" fmla="+/ G1 0 2"/>
                <a:gd name="G6" fmla="*/ 21600 21600 737"/>
                <a:gd name="G7" fmla="*/ G6 1 2"/>
                <a:gd name="G8" fmla="+- 21600 0 G7"/>
                <a:gd name="G9" fmla="*/ 21600 1 2"/>
                <a:gd name="G10" fmla="+- 737 0 G9"/>
                <a:gd name="G11" fmla="?: G10 G8 0"/>
                <a:gd name="G12" fmla="?: G10 G7 21600"/>
                <a:gd name="T0" fmla="*/ 21231 w 21600"/>
                <a:gd name="T1" fmla="*/ 10800 h 21600"/>
                <a:gd name="T2" fmla="*/ 10800 w 21600"/>
                <a:gd name="T3" fmla="*/ 21600 h 21600"/>
                <a:gd name="T4" fmla="*/ 369 w 21600"/>
                <a:gd name="T5" fmla="*/ 10800 h 21600"/>
                <a:gd name="T6" fmla="*/ 10800 w 21600"/>
                <a:gd name="T7" fmla="*/ 0 h 21600"/>
                <a:gd name="T8" fmla="*/ 2169 w 21600"/>
                <a:gd name="T9" fmla="*/ 2169 h 21600"/>
                <a:gd name="T10" fmla="*/ 19431 w 21600"/>
                <a:gd name="T11" fmla="*/ 1943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37" y="21600"/>
                  </a:lnTo>
                  <a:lnTo>
                    <a:pt x="2086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09" name="AutoShape 1597">
              <a:extLst>
                <a:ext uri="{FF2B5EF4-FFF2-40B4-BE49-F238E27FC236}">
                  <a16:creationId xmlns:a16="http://schemas.microsoft.com/office/drawing/2014/main" id="{E1D47E05-DFDC-43DA-B135-B9A2A56985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5" y="988"/>
              <a:ext cx="994" cy="697"/>
            </a:xfrm>
            <a:prstGeom prst="roundRect">
              <a:avLst>
                <a:gd name="adj" fmla="val 1292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910" name="Group 1598">
              <a:extLst>
                <a:ext uri="{FF2B5EF4-FFF2-40B4-BE49-F238E27FC236}">
                  <a16:creationId xmlns:a16="http://schemas.microsoft.com/office/drawing/2014/main" id="{E7A7B514-EA24-4514-BE44-CD642BE2BF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9" y="1016"/>
              <a:ext cx="926" cy="612"/>
              <a:chOff x="777" y="1058"/>
              <a:chExt cx="842" cy="575"/>
            </a:xfrm>
          </p:grpSpPr>
          <p:sp>
            <p:nvSpPr>
              <p:cNvPr id="14911" name="Rectangle 1599">
                <a:extLst>
                  <a:ext uri="{FF2B5EF4-FFF2-40B4-BE49-F238E27FC236}">
                    <a16:creationId xmlns:a16="http://schemas.microsoft.com/office/drawing/2014/main" id="{5417CD53-E206-4E3F-8CCC-5A92B54875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7" y="1058"/>
                <a:ext cx="842" cy="575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12" name="Rectangle 1600">
                <a:extLst>
                  <a:ext uri="{FF2B5EF4-FFF2-40B4-BE49-F238E27FC236}">
                    <a16:creationId xmlns:a16="http://schemas.microsoft.com/office/drawing/2014/main" id="{9BA1F651-742F-4F3B-B8B7-E0BD610CD6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3" y="1067"/>
                <a:ext cx="830" cy="556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3725"/>
                      <a:invGamma/>
                    </a:schemeClr>
                  </a:gs>
                  <a:gs pos="100000">
                    <a:schemeClr val="tx1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913" name="AutoShape 1601">
              <a:extLst>
                <a:ext uri="{FF2B5EF4-FFF2-40B4-BE49-F238E27FC236}">
                  <a16:creationId xmlns:a16="http://schemas.microsoft.com/office/drawing/2014/main" id="{C178A43A-BD60-40F8-99EE-4458D5B26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7" y="1979"/>
              <a:ext cx="1110" cy="1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8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14" name="Rectangle 1602">
              <a:extLst>
                <a:ext uri="{FF2B5EF4-FFF2-40B4-BE49-F238E27FC236}">
                  <a16:creationId xmlns:a16="http://schemas.microsoft.com/office/drawing/2014/main" id="{CC3D25F7-4CD2-4624-B05D-D225B941F7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1" y="1646"/>
              <a:ext cx="93" cy="2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15" name="AutoShape 1603">
              <a:extLst>
                <a:ext uri="{FF2B5EF4-FFF2-40B4-BE49-F238E27FC236}">
                  <a16:creationId xmlns:a16="http://schemas.microsoft.com/office/drawing/2014/main" id="{083010CC-5245-48E2-8822-44604DA81F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" y="2004"/>
              <a:ext cx="1088" cy="13"/>
            </a:xfrm>
            <a:custGeom>
              <a:avLst/>
              <a:gdLst>
                <a:gd name="G0" fmla="+- 737 0 0"/>
                <a:gd name="G1" fmla="+- 21600 0 737"/>
                <a:gd name="G2" fmla="*/ 737 1 2"/>
                <a:gd name="G3" fmla="+- 21600 0 G2"/>
                <a:gd name="G4" fmla="+/ 737 21600 2"/>
                <a:gd name="G5" fmla="+/ G1 0 2"/>
                <a:gd name="G6" fmla="*/ 21600 21600 737"/>
                <a:gd name="G7" fmla="*/ G6 1 2"/>
                <a:gd name="G8" fmla="+- 21600 0 G7"/>
                <a:gd name="G9" fmla="*/ 21600 1 2"/>
                <a:gd name="G10" fmla="+- 737 0 G9"/>
                <a:gd name="G11" fmla="?: G10 G8 0"/>
                <a:gd name="G12" fmla="?: G10 G7 21600"/>
                <a:gd name="T0" fmla="*/ 21231 w 21600"/>
                <a:gd name="T1" fmla="*/ 10800 h 21600"/>
                <a:gd name="T2" fmla="*/ 10800 w 21600"/>
                <a:gd name="T3" fmla="*/ 21600 h 21600"/>
                <a:gd name="T4" fmla="*/ 369 w 21600"/>
                <a:gd name="T5" fmla="*/ 10800 h 21600"/>
                <a:gd name="T6" fmla="*/ 10800 w 21600"/>
                <a:gd name="T7" fmla="*/ 0 h 21600"/>
                <a:gd name="T8" fmla="*/ 2169 w 21600"/>
                <a:gd name="T9" fmla="*/ 2169 h 21600"/>
                <a:gd name="T10" fmla="*/ 19431 w 21600"/>
                <a:gd name="T11" fmla="*/ 1943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37" y="21600"/>
                  </a:lnTo>
                  <a:lnTo>
                    <a:pt x="2086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16" name="AutoShape 1604">
              <a:extLst>
                <a:ext uri="{FF2B5EF4-FFF2-40B4-BE49-F238E27FC236}">
                  <a16:creationId xmlns:a16="http://schemas.microsoft.com/office/drawing/2014/main" id="{EB464B88-7255-4A4B-A1F1-7ABE959EAF8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079" y="1888"/>
              <a:ext cx="227" cy="70"/>
            </a:xfrm>
            <a:custGeom>
              <a:avLst/>
              <a:gdLst>
                <a:gd name="G0" fmla="+- 1630 0 0"/>
                <a:gd name="G1" fmla="+- 21600 0 1630"/>
                <a:gd name="G2" fmla="*/ 1630 1 2"/>
                <a:gd name="G3" fmla="+- 21600 0 G2"/>
                <a:gd name="G4" fmla="+/ 1630 21600 2"/>
                <a:gd name="G5" fmla="+/ G1 0 2"/>
                <a:gd name="G6" fmla="*/ 21600 21600 1630"/>
                <a:gd name="G7" fmla="*/ G6 1 2"/>
                <a:gd name="G8" fmla="+- 21600 0 G7"/>
                <a:gd name="G9" fmla="*/ 21600 1 2"/>
                <a:gd name="G10" fmla="+- 1630 0 G9"/>
                <a:gd name="G11" fmla="?: G10 G8 0"/>
                <a:gd name="G12" fmla="?: G10 G7 21600"/>
                <a:gd name="T0" fmla="*/ 20785 w 21600"/>
                <a:gd name="T1" fmla="*/ 10800 h 21600"/>
                <a:gd name="T2" fmla="*/ 10800 w 21600"/>
                <a:gd name="T3" fmla="*/ 21600 h 21600"/>
                <a:gd name="T4" fmla="*/ 815 w 21600"/>
                <a:gd name="T5" fmla="*/ 10800 h 21600"/>
                <a:gd name="T6" fmla="*/ 10800 w 21600"/>
                <a:gd name="T7" fmla="*/ 0 h 21600"/>
                <a:gd name="T8" fmla="*/ 2615 w 21600"/>
                <a:gd name="T9" fmla="*/ 2615 h 21600"/>
                <a:gd name="T10" fmla="*/ 18985 w 21600"/>
                <a:gd name="T11" fmla="*/ 1898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630" y="21600"/>
                  </a:lnTo>
                  <a:lnTo>
                    <a:pt x="1997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9804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17" name="AutoShape 1605">
              <a:extLst>
                <a:ext uri="{FF2B5EF4-FFF2-40B4-BE49-F238E27FC236}">
                  <a16:creationId xmlns:a16="http://schemas.microsoft.com/office/drawing/2014/main" id="{4DA1E3D7-C17C-4D84-807A-276C86F0FA8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087" y="1897"/>
              <a:ext cx="210" cy="60"/>
            </a:xfrm>
            <a:custGeom>
              <a:avLst/>
              <a:gdLst>
                <a:gd name="G0" fmla="+- 1630 0 0"/>
                <a:gd name="G1" fmla="+- 21600 0 1630"/>
                <a:gd name="G2" fmla="*/ 1630 1 2"/>
                <a:gd name="G3" fmla="+- 21600 0 G2"/>
                <a:gd name="G4" fmla="+/ 1630 21600 2"/>
                <a:gd name="G5" fmla="+/ G1 0 2"/>
                <a:gd name="G6" fmla="*/ 21600 21600 1630"/>
                <a:gd name="G7" fmla="*/ G6 1 2"/>
                <a:gd name="G8" fmla="+- 21600 0 G7"/>
                <a:gd name="G9" fmla="*/ 21600 1 2"/>
                <a:gd name="G10" fmla="+- 1630 0 G9"/>
                <a:gd name="G11" fmla="?: G10 G8 0"/>
                <a:gd name="G12" fmla="?: G10 G7 21600"/>
                <a:gd name="T0" fmla="*/ 20785 w 21600"/>
                <a:gd name="T1" fmla="*/ 10800 h 21600"/>
                <a:gd name="T2" fmla="*/ 10800 w 21600"/>
                <a:gd name="T3" fmla="*/ 21600 h 21600"/>
                <a:gd name="T4" fmla="*/ 815 w 21600"/>
                <a:gd name="T5" fmla="*/ 10800 h 21600"/>
                <a:gd name="T6" fmla="*/ 10800 w 21600"/>
                <a:gd name="T7" fmla="*/ 0 h 21600"/>
                <a:gd name="T8" fmla="*/ 2615 w 21600"/>
                <a:gd name="T9" fmla="*/ 2615 h 21600"/>
                <a:gd name="T10" fmla="*/ 18985 w 21600"/>
                <a:gd name="T11" fmla="*/ 1898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630" y="21600"/>
                  </a:lnTo>
                  <a:lnTo>
                    <a:pt x="1997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45882"/>
                    <a:invGamma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017" name="Group 1705">
            <a:extLst>
              <a:ext uri="{FF2B5EF4-FFF2-40B4-BE49-F238E27FC236}">
                <a16:creationId xmlns:a16="http://schemas.microsoft.com/office/drawing/2014/main" id="{1E2229D0-115F-4AD0-849F-0C97A1BFE4EA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4830763"/>
            <a:ext cx="1439863" cy="1306512"/>
            <a:chOff x="625" y="988"/>
            <a:chExt cx="1134" cy="1029"/>
          </a:xfrm>
        </p:grpSpPr>
        <p:sp>
          <p:nvSpPr>
            <p:cNvPr id="14919" name="AutoShape 1607">
              <a:extLst>
                <a:ext uri="{FF2B5EF4-FFF2-40B4-BE49-F238E27FC236}">
                  <a16:creationId xmlns:a16="http://schemas.microsoft.com/office/drawing/2014/main" id="{40D27E6B-7DB2-48B8-B6F9-0A9B41FA1A8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625" y="1685"/>
              <a:ext cx="1134" cy="306"/>
            </a:xfrm>
            <a:custGeom>
              <a:avLst/>
              <a:gdLst>
                <a:gd name="G0" fmla="+- 1245 0 0"/>
                <a:gd name="G1" fmla="+- 21600 0 1245"/>
                <a:gd name="G2" fmla="*/ 1245 1 2"/>
                <a:gd name="G3" fmla="+- 21600 0 G2"/>
                <a:gd name="G4" fmla="+/ 1245 21600 2"/>
                <a:gd name="G5" fmla="+/ G1 0 2"/>
                <a:gd name="G6" fmla="*/ 21600 21600 1245"/>
                <a:gd name="G7" fmla="*/ G6 1 2"/>
                <a:gd name="G8" fmla="+- 21600 0 G7"/>
                <a:gd name="G9" fmla="*/ 21600 1 2"/>
                <a:gd name="G10" fmla="+- 1245 0 G9"/>
                <a:gd name="G11" fmla="?: G10 G8 0"/>
                <a:gd name="G12" fmla="?: G10 G7 21600"/>
                <a:gd name="T0" fmla="*/ 20977 w 21600"/>
                <a:gd name="T1" fmla="*/ 10800 h 21600"/>
                <a:gd name="T2" fmla="*/ 10800 w 21600"/>
                <a:gd name="T3" fmla="*/ 21600 h 21600"/>
                <a:gd name="T4" fmla="*/ 623 w 21600"/>
                <a:gd name="T5" fmla="*/ 10800 h 21600"/>
                <a:gd name="T6" fmla="*/ 10800 w 21600"/>
                <a:gd name="T7" fmla="*/ 0 h 21600"/>
                <a:gd name="T8" fmla="*/ 2423 w 21600"/>
                <a:gd name="T9" fmla="*/ 2423 h 21600"/>
                <a:gd name="T10" fmla="*/ 19177 w 21600"/>
                <a:gd name="T11" fmla="*/ 1917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45" y="21600"/>
                  </a:lnTo>
                  <a:lnTo>
                    <a:pt x="2035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920" name="Group 1608">
              <a:extLst>
                <a:ext uri="{FF2B5EF4-FFF2-40B4-BE49-F238E27FC236}">
                  <a16:creationId xmlns:a16="http://schemas.microsoft.com/office/drawing/2014/main" id="{536590A9-C9F3-4489-A9E6-333F8E3986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6" y="1700"/>
              <a:ext cx="953" cy="142"/>
              <a:chOff x="657" y="1697"/>
              <a:chExt cx="1064" cy="205"/>
            </a:xfrm>
          </p:grpSpPr>
          <p:sp>
            <p:nvSpPr>
              <p:cNvPr id="14921" name="AutoShape 1609">
                <a:extLst>
                  <a:ext uri="{FF2B5EF4-FFF2-40B4-BE49-F238E27FC236}">
                    <a16:creationId xmlns:a16="http://schemas.microsoft.com/office/drawing/2014/main" id="{6F07EA07-9051-43EE-8909-C6B19134F2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657" y="1697"/>
                <a:ext cx="1064" cy="205"/>
              </a:xfrm>
              <a:custGeom>
                <a:avLst/>
                <a:gdLst>
                  <a:gd name="G0" fmla="+- 910 0 0"/>
                  <a:gd name="G1" fmla="+- 21600 0 910"/>
                  <a:gd name="G2" fmla="*/ 910 1 2"/>
                  <a:gd name="G3" fmla="+- 21600 0 G2"/>
                  <a:gd name="G4" fmla="+/ 910 21600 2"/>
                  <a:gd name="G5" fmla="+/ G1 0 2"/>
                  <a:gd name="G6" fmla="*/ 21600 21600 910"/>
                  <a:gd name="G7" fmla="*/ G6 1 2"/>
                  <a:gd name="G8" fmla="+- 21600 0 G7"/>
                  <a:gd name="G9" fmla="*/ 21600 1 2"/>
                  <a:gd name="G10" fmla="+- 910 0 G9"/>
                  <a:gd name="G11" fmla="?: G10 G8 0"/>
                  <a:gd name="G12" fmla="?: G10 G7 21600"/>
                  <a:gd name="T0" fmla="*/ 21145 w 21600"/>
                  <a:gd name="T1" fmla="*/ 10800 h 21600"/>
                  <a:gd name="T2" fmla="*/ 10800 w 21600"/>
                  <a:gd name="T3" fmla="*/ 21600 h 21600"/>
                  <a:gd name="T4" fmla="*/ 455 w 21600"/>
                  <a:gd name="T5" fmla="*/ 10800 h 21600"/>
                  <a:gd name="T6" fmla="*/ 10800 w 21600"/>
                  <a:gd name="T7" fmla="*/ 0 h 21600"/>
                  <a:gd name="T8" fmla="*/ 2255 w 21600"/>
                  <a:gd name="T9" fmla="*/ 2255 h 21600"/>
                  <a:gd name="T10" fmla="*/ 19345 w 21600"/>
                  <a:gd name="T11" fmla="*/ 1934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10" y="21600"/>
                    </a:lnTo>
                    <a:lnTo>
                      <a:pt x="2069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922" name="Group 1610">
                <a:extLst>
                  <a:ext uri="{FF2B5EF4-FFF2-40B4-BE49-F238E27FC236}">
                    <a16:creationId xmlns:a16="http://schemas.microsoft.com/office/drawing/2014/main" id="{A57E45DE-0A84-402A-9B34-1E76FC8B818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72" y="1851"/>
                <a:ext cx="1029" cy="38"/>
                <a:chOff x="988" y="2704"/>
                <a:chExt cx="3991" cy="137"/>
              </a:xfrm>
            </p:grpSpPr>
            <p:sp>
              <p:nvSpPr>
                <p:cNvPr id="14923" name="AutoShape 1611">
                  <a:extLst>
                    <a:ext uri="{FF2B5EF4-FFF2-40B4-BE49-F238E27FC236}">
                      <a16:creationId xmlns:a16="http://schemas.microsoft.com/office/drawing/2014/main" id="{3C04A99B-C874-418A-B26F-5B1D081387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7" y="2704"/>
                  <a:ext cx="1270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24" name="AutoShape 1612">
                  <a:extLst>
                    <a:ext uri="{FF2B5EF4-FFF2-40B4-BE49-F238E27FC236}">
                      <a16:creationId xmlns:a16="http://schemas.microsoft.com/office/drawing/2014/main" id="{551B86B8-9D70-4FF6-8B20-479E061918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25" name="AutoShape 1613">
                  <a:extLst>
                    <a:ext uri="{FF2B5EF4-FFF2-40B4-BE49-F238E27FC236}">
                      <a16:creationId xmlns:a16="http://schemas.microsoft.com/office/drawing/2014/main" id="{9AF2C096-7524-44C7-A4B2-175D2E8AF1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26" name="AutoShape 1614">
                  <a:extLst>
                    <a:ext uri="{FF2B5EF4-FFF2-40B4-BE49-F238E27FC236}">
                      <a16:creationId xmlns:a16="http://schemas.microsoft.com/office/drawing/2014/main" id="{16E1988E-B0CD-432C-8752-BA45491E66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60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27" name="AutoShape 1615">
                  <a:extLst>
                    <a:ext uri="{FF2B5EF4-FFF2-40B4-BE49-F238E27FC236}">
                      <a16:creationId xmlns:a16="http://schemas.microsoft.com/office/drawing/2014/main" id="{45ACCE28-6976-4ABE-963D-D113C92B03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28" name="AutoShape 1616">
                  <a:extLst>
                    <a:ext uri="{FF2B5EF4-FFF2-40B4-BE49-F238E27FC236}">
                      <a16:creationId xmlns:a16="http://schemas.microsoft.com/office/drawing/2014/main" id="{4F14EA54-741A-41BB-AC3D-C104328F99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29" name="AutoShape 1617">
                  <a:extLst>
                    <a:ext uri="{FF2B5EF4-FFF2-40B4-BE49-F238E27FC236}">
                      <a16:creationId xmlns:a16="http://schemas.microsoft.com/office/drawing/2014/main" id="{FC324E72-6419-4EB6-90D1-106BB4C9E5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4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30" name="AutoShape 1618">
                  <a:extLst>
                    <a:ext uri="{FF2B5EF4-FFF2-40B4-BE49-F238E27FC236}">
                      <a16:creationId xmlns:a16="http://schemas.microsoft.com/office/drawing/2014/main" id="{8473DA99-4CE1-4347-930F-8F4505A6EA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31" name="AutoShape 1619">
                  <a:extLst>
                    <a:ext uri="{FF2B5EF4-FFF2-40B4-BE49-F238E27FC236}">
                      <a16:creationId xmlns:a16="http://schemas.microsoft.com/office/drawing/2014/main" id="{84A57E5D-ECF3-4D42-8532-2605C98B64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53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32" name="AutoShape 1620">
                  <a:extLst>
                    <a:ext uri="{FF2B5EF4-FFF2-40B4-BE49-F238E27FC236}">
                      <a16:creationId xmlns:a16="http://schemas.microsoft.com/office/drawing/2014/main" id="{62F72211-85D7-45F4-9E45-731F9F4E62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33" name="AutoShape 1621">
                  <a:extLst>
                    <a:ext uri="{FF2B5EF4-FFF2-40B4-BE49-F238E27FC236}">
                      <a16:creationId xmlns:a16="http://schemas.microsoft.com/office/drawing/2014/main" id="{74C4BBA5-6578-496A-B597-DF98F55C13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9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934" name="Group 1622">
                <a:extLst>
                  <a:ext uri="{FF2B5EF4-FFF2-40B4-BE49-F238E27FC236}">
                    <a16:creationId xmlns:a16="http://schemas.microsoft.com/office/drawing/2014/main" id="{FD1A682B-783A-472F-AC70-EEF651D7F77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78" y="1820"/>
                <a:ext cx="1017" cy="26"/>
                <a:chOff x="988" y="2614"/>
                <a:chExt cx="3946" cy="91"/>
              </a:xfrm>
            </p:grpSpPr>
            <p:sp>
              <p:nvSpPr>
                <p:cNvPr id="14935" name="AutoShape 1623">
                  <a:extLst>
                    <a:ext uri="{FF2B5EF4-FFF2-40B4-BE49-F238E27FC236}">
                      <a16:creationId xmlns:a16="http://schemas.microsoft.com/office/drawing/2014/main" id="{47127142-8DA1-4646-9D51-58FFBA765C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7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36" name="AutoShape 1624">
                  <a:extLst>
                    <a:ext uri="{FF2B5EF4-FFF2-40B4-BE49-F238E27FC236}">
                      <a16:creationId xmlns:a16="http://schemas.microsoft.com/office/drawing/2014/main" id="{E23284BA-2EED-48BA-A8CC-FF1E9DCDA0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37" name="AutoShape 1625">
                  <a:extLst>
                    <a:ext uri="{FF2B5EF4-FFF2-40B4-BE49-F238E27FC236}">
                      <a16:creationId xmlns:a16="http://schemas.microsoft.com/office/drawing/2014/main" id="{BF3C9847-8388-4069-83E5-A844BF5A3D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38" name="AutoShape 1626">
                  <a:extLst>
                    <a:ext uri="{FF2B5EF4-FFF2-40B4-BE49-F238E27FC236}">
                      <a16:creationId xmlns:a16="http://schemas.microsoft.com/office/drawing/2014/main" id="{74AE582C-8B31-42E5-8472-D5019CFC64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39" name="AutoShape 1627">
                  <a:extLst>
                    <a:ext uri="{FF2B5EF4-FFF2-40B4-BE49-F238E27FC236}">
                      <a16:creationId xmlns:a16="http://schemas.microsoft.com/office/drawing/2014/main" id="{D3DB1414-E7DC-4B54-BB2D-C42DA3C3DB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40" name="AutoShape 1628">
                  <a:extLst>
                    <a:ext uri="{FF2B5EF4-FFF2-40B4-BE49-F238E27FC236}">
                      <a16:creationId xmlns:a16="http://schemas.microsoft.com/office/drawing/2014/main" id="{F4966712-4E91-4CB1-A853-EA5488C045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49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41" name="AutoShape 1629">
                  <a:extLst>
                    <a:ext uri="{FF2B5EF4-FFF2-40B4-BE49-F238E27FC236}">
                      <a16:creationId xmlns:a16="http://schemas.microsoft.com/office/drawing/2014/main" id="{94B33538-4B8B-40F8-9C93-16DA5C49E4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9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42" name="AutoShape 1630">
                  <a:extLst>
                    <a:ext uri="{FF2B5EF4-FFF2-40B4-BE49-F238E27FC236}">
                      <a16:creationId xmlns:a16="http://schemas.microsoft.com/office/drawing/2014/main" id="{63FC3B7A-9F2A-4866-A05D-F96CB66CBF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7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43" name="AutoShape 1631">
                  <a:extLst>
                    <a:ext uri="{FF2B5EF4-FFF2-40B4-BE49-F238E27FC236}">
                      <a16:creationId xmlns:a16="http://schemas.microsoft.com/office/drawing/2014/main" id="{2766A2A9-1933-40CC-9FF8-9BDB1A3B64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5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44" name="AutoShape 1632">
                  <a:extLst>
                    <a:ext uri="{FF2B5EF4-FFF2-40B4-BE49-F238E27FC236}">
                      <a16:creationId xmlns:a16="http://schemas.microsoft.com/office/drawing/2014/main" id="{D49D224D-994F-41E7-B70C-7550BF26F8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25" y="2614"/>
                  <a:ext cx="409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45" name="AutoShape 1633">
                  <a:extLst>
                    <a:ext uri="{FF2B5EF4-FFF2-40B4-BE49-F238E27FC236}">
                      <a16:creationId xmlns:a16="http://schemas.microsoft.com/office/drawing/2014/main" id="{123B547D-925E-444E-87DC-2812474493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5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46" name="AutoShape 1634">
                  <a:extLst>
                    <a:ext uri="{FF2B5EF4-FFF2-40B4-BE49-F238E27FC236}">
                      <a16:creationId xmlns:a16="http://schemas.microsoft.com/office/drawing/2014/main" id="{3FEAC4B7-BA87-4387-96C7-E73D7AF5C2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1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47" name="AutoShape 1635">
                  <a:extLst>
                    <a:ext uri="{FF2B5EF4-FFF2-40B4-BE49-F238E27FC236}">
                      <a16:creationId xmlns:a16="http://schemas.microsoft.com/office/drawing/2014/main" id="{D3443B83-0581-4DEB-8D59-D2FF1435C9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614"/>
                  <a:ext cx="498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948" name="Group 1636">
                <a:extLst>
                  <a:ext uri="{FF2B5EF4-FFF2-40B4-BE49-F238E27FC236}">
                    <a16:creationId xmlns:a16="http://schemas.microsoft.com/office/drawing/2014/main" id="{8CB95DA3-887D-40DB-B13F-6F83ABF6A51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01" y="1710"/>
                <a:ext cx="971" cy="13"/>
                <a:chOff x="1033" y="2205"/>
                <a:chExt cx="3765" cy="46"/>
              </a:xfrm>
            </p:grpSpPr>
            <p:sp>
              <p:nvSpPr>
                <p:cNvPr id="14949" name="AutoShape 1637">
                  <a:extLst>
                    <a:ext uri="{FF2B5EF4-FFF2-40B4-BE49-F238E27FC236}">
                      <a16:creationId xmlns:a16="http://schemas.microsoft.com/office/drawing/2014/main" id="{0B679E0D-1AA4-4E9D-9726-49481F5889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50" name="AutoShape 1638">
                  <a:extLst>
                    <a:ext uri="{FF2B5EF4-FFF2-40B4-BE49-F238E27FC236}">
                      <a16:creationId xmlns:a16="http://schemas.microsoft.com/office/drawing/2014/main" id="{B7372542-FDD8-4CDD-AEAB-CA1EC8344D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5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51" name="AutoShape 1639">
                  <a:extLst>
                    <a:ext uri="{FF2B5EF4-FFF2-40B4-BE49-F238E27FC236}">
                      <a16:creationId xmlns:a16="http://schemas.microsoft.com/office/drawing/2014/main" id="{BE358713-E6BF-4EE0-84EE-E9E2E5369D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8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52" name="AutoShape 1640">
                  <a:extLst>
                    <a:ext uri="{FF2B5EF4-FFF2-40B4-BE49-F238E27FC236}">
                      <a16:creationId xmlns:a16="http://schemas.microsoft.com/office/drawing/2014/main" id="{FCD180EE-6381-48FE-8FA6-700CC9CEF3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91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53" name="AutoShape 1641">
                  <a:extLst>
                    <a:ext uri="{FF2B5EF4-FFF2-40B4-BE49-F238E27FC236}">
                      <a16:creationId xmlns:a16="http://schemas.microsoft.com/office/drawing/2014/main" id="{B1D270A6-56F2-47DC-B9D6-9A71A7A292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43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54" name="AutoShape 1642">
                  <a:extLst>
                    <a:ext uri="{FF2B5EF4-FFF2-40B4-BE49-F238E27FC236}">
                      <a16:creationId xmlns:a16="http://schemas.microsoft.com/office/drawing/2014/main" id="{264D9EB6-2C26-48A4-8D6C-B19F9E1455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96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55" name="AutoShape 1643">
                  <a:extLst>
                    <a:ext uri="{FF2B5EF4-FFF2-40B4-BE49-F238E27FC236}">
                      <a16:creationId xmlns:a16="http://schemas.microsoft.com/office/drawing/2014/main" id="{B28CBD8A-FF3C-4437-9B1C-841FBDE503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49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56" name="AutoShape 1644">
                  <a:extLst>
                    <a:ext uri="{FF2B5EF4-FFF2-40B4-BE49-F238E27FC236}">
                      <a16:creationId xmlns:a16="http://schemas.microsoft.com/office/drawing/2014/main" id="{0FD72246-71C3-459F-A0AB-0CBDAD8475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02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57" name="AutoShape 1645">
                  <a:extLst>
                    <a:ext uri="{FF2B5EF4-FFF2-40B4-BE49-F238E27FC236}">
                      <a16:creationId xmlns:a16="http://schemas.microsoft.com/office/drawing/2014/main" id="{E638CE81-3080-4A65-959D-BBE6CA3C0D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4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58" name="AutoShape 1646">
                  <a:extLst>
                    <a:ext uri="{FF2B5EF4-FFF2-40B4-BE49-F238E27FC236}">
                      <a16:creationId xmlns:a16="http://schemas.microsoft.com/office/drawing/2014/main" id="{294EB796-62B8-4C23-B8A7-07DF317AB7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7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59" name="AutoShape 1647">
                  <a:extLst>
                    <a:ext uri="{FF2B5EF4-FFF2-40B4-BE49-F238E27FC236}">
                      <a16:creationId xmlns:a16="http://schemas.microsoft.com/office/drawing/2014/main" id="{F9162AB9-E81E-4944-9909-2AA049C059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60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60" name="AutoShape 1648">
                  <a:extLst>
                    <a:ext uri="{FF2B5EF4-FFF2-40B4-BE49-F238E27FC236}">
                      <a16:creationId xmlns:a16="http://schemas.microsoft.com/office/drawing/2014/main" id="{07F04659-C7DB-434D-B086-F57C63B67A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12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61" name="AutoShape 1649">
                  <a:extLst>
                    <a:ext uri="{FF2B5EF4-FFF2-40B4-BE49-F238E27FC236}">
                      <a16:creationId xmlns:a16="http://schemas.microsoft.com/office/drawing/2014/main" id="{C3CD7C04-79D5-4ED0-9EBF-C71ED70FF4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65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62" name="AutoShape 1650">
                  <a:extLst>
                    <a:ext uri="{FF2B5EF4-FFF2-40B4-BE49-F238E27FC236}">
                      <a16:creationId xmlns:a16="http://schemas.microsoft.com/office/drawing/2014/main" id="{4D6AD2D5-E232-40E1-A6BB-009B58D5A9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18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63" name="AutoShape 1651">
                  <a:extLst>
                    <a:ext uri="{FF2B5EF4-FFF2-40B4-BE49-F238E27FC236}">
                      <a16:creationId xmlns:a16="http://schemas.microsoft.com/office/drawing/2014/main" id="{46653096-D373-4843-A2BD-645AEF777C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1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964" name="Group 1652">
                <a:extLst>
                  <a:ext uri="{FF2B5EF4-FFF2-40B4-BE49-F238E27FC236}">
                    <a16:creationId xmlns:a16="http://schemas.microsoft.com/office/drawing/2014/main" id="{4A71A2C0-4BDF-46F5-834F-BA540A83EA3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01" y="1728"/>
                <a:ext cx="971" cy="25"/>
                <a:chOff x="1033" y="2296"/>
                <a:chExt cx="3765" cy="91"/>
              </a:xfrm>
            </p:grpSpPr>
            <p:sp>
              <p:nvSpPr>
                <p:cNvPr id="14965" name="AutoShape 1653">
                  <a:extLst>
                    <a:ext uri="{FF2B5EF4-FFF2-40B4-BE49-F238E27FC236}">
                      <a16:creationId xmlns:a16="http://schemas.microsoft.com/office/drawing/2014/main" id="{554A8D72-4C4D-4E6D-9A5F-0BF12CA236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2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66" name="AutoShape 1654">
                  <a:extLst>
                    <a:ext uri="{FF2B5EF4-FFF2-40B4-BE49-F238E27FC236}">
                      <a16:creationId xmlns:a16="http://schemas.microsoft.com/office/drawing/2014/main" id="{5D58376A-C932-4B02-8090-90F1889F4C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60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67" name="AutoShape 1655">
                  <a:extLst>
                    <a:ext uri="{FF2B5EF4-FFF2-40B4-BE49-F238E27FC236}">
                      <a16:creationId xmlns:a16="http://schemas.microsoft.com/office/drawing/2014/main" id="{AB74D231-FE2D-4D6F-AAFE-0D0AB1F275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48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68" name="AutoShape 1656">
                  <a:extLst>
                    <a:ext uri="{FF2B5EF4-FFF2-40B4-BE49-F238E27FC236}">
                      <a16:creationId xmlns:a16="http://schemas.microsoft.com/office/drawing/2014/main" id="{E72FB086-FB8F-41AB-A42D-57D66A4F6C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76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69" name="AutoShape 1657">
                  <a:extLst>
                    <a:ext uri="{FF2B5EF4-FFF2-40B4-BE49-F238E27FC236}">
                      <a16:creationId xmlns:a16="http://schemas.microsoft.com/office/drawing/2014/main" id="{6522BEFB-73B5-41D9-93F1-5C79A9AA02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70" name="AutoShape 1658">
                  <a:extLst>
                    <a:ext uri="{FF2B5EF4-FFF2-40B4-BE49-F238E27FC236}">
                      <a16:creationId xmlns:a16="http://schemas.microsoft.com/office/drawing/2014/main" id="{93679AE9-B752-4A5D-B1B2-7DCB7B8CA6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4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71" name="AutoShape 1659">
                  <a:extLst>
                    <a:ext uri="{FF2B5EF4-FFF2-40B4-BE49-F238E27FC236}">
                      <a16:creationId xmlns:a16="http://schemas.microsoft.com/office/drawing/2014/main" id="{679A359A-4967-4C93-86FB-ABE606E78F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72" name="AutoShape 1660">
                  <a:extLst>
                    <a:ext uri="{FF2B5EF4-FFF2-40B4-BE49-F238E27FC236}">
                      <a16:creationId xmlns:a16="http://schemas.microsoft.com/office/drawing/2014/main" id="{F3A5A9A0-8B08-43A5-B4DE-83883A7F2F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20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73" name="AutoShape 1661">
                  <a:extLst>
                    <a:ext uri="{FF2B5EF4-FFF2-40B4-BE49-F238E27FC236}">
                      <a16:creationId xmlns:a16="http://schemas.microsoft.com/office/drawing/2014/main" id="{618D6769-950C-4253-A88F-101ACFF913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8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74" name="AutoShape 1662">
                  <a:extLst>
                    <a:ext uri="{FF2B5EF4-FFF2-40B4-BE49-F238E27FC236}">
                      <a16:creationId xmlns:a16="http://schemas.microsoft.com/office/drawing/2014/main" id="{4A8005DD-9D35-4ED3-9227-45A8A15725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75" name="AutoShape 1663">
                  <a:extLst>
                    <a:ext uri="{FF2B5EF4-FFF2-40B4-BE49-F238E27FC236}">
                      <a16:creationId xmlns:a16="http://schemas.microsoft.com/office/drawing/2014/main" id="{25537BFF-BFA3-4862-89C3-F34A8E13FE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296"/>
                  <a:ext cx="317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76" name="AutoShape 1664">
                  <a:extLst>
                    <a:ext uri="{FF2B5EF4-FFF2-40B4-BE49-F238E27FC236}">
                      <a16:creationId xmlns:a16="http://schemas.microsoft.com/office/drawing/2014/main" id="{E3BE72E8-1614-4585-943A-946C1CEF66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2296"/>
                  <a:ext cx="318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77" name="AutoShape 1665">
                  <a:extLst>
                    <a:ext uri="{FF2B5EF4-FFF2-40B4-BE49-F238E27FC236}">
                      <a16:creationId xmlns:a16="http://schemas.microsoft.com/office/drawing/2014/main" id="{4B5FECBB-38CA-468C-BBD0-719BCB56A9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6" y="2296"/>
                  <a:ext cx="318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978" name="Group 1666">
                <a:extLst>
                  <a:ext uri="{FF2B5EF4-FFF2-40B4-BE49-F238E27FC236}">
                    <a16:creationId xmlns:a16="http://schemas.microsoft.com/office/drawing/2014/main" id="{0F5E1D96-97C2-4BF3-8D35-BB3B17308E3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13" y="1789"/>
                <a:ext cx="947" cy="26"/>
                <a:chOff x="988" y="2478"/>
                <a:chExt cx="3673" cy="91"/>
              </a:xfrm>
            </p:grpSpPr>
            <p:sp>
              <p:nvSpPr>
                <p:cNvPr id="14979" name="AutoShape 1667">
                  <a:extLst>
                    <a:ext uri="{FF2B5EF4-FFF2-40B4-BE49-F238E27FC236}">
                      <a16:creationId xmlns:a16="http://schemas.microsoft.com/office/drawing/2014/main" id="{07D20DFE-A8CD-4A4B-94F3-74DB1C40A0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1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80" name="AutoShape 1668">
                  <a:extLst>
                    <a:ext uri="{FF2B5EF4-FFF2-40B4-BE49-F238E27FC236}">
                      <a16:creationId xmlns:a16="http://schemas.microsoft.com/office/drawing/2014/main" id="{EB9DA936-2B06-47E0-B0EC-733AD36885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81" name="AutoShape 1669">
                  <a:extLst>
                    <a:ext uri="{FF2B5EF4-FFF2-40B4-BE49-F238E27FC236}">
                      <a16:creationId xmlns:a16="http://schemas.microsoft.com/office/drawing/2014/main" id="{DEBD7E41-4593-441A-A8FC-439E4E4829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82" name="AutoShape 1670">
                  <a:extLst>
                    <a:ext uri="{FF2B5EF4-FFF2-40B4-BE49-F238E27FC236}">
                      <a16:creationId xmlns:a16="http://schemas.microsoft.com/office/drawing/2014/main" id="{F03BC444-BAFC-4672-9FCC-CB5ABE38EF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83" name="AutoShape 1671">
                  <a:extLst>
                    <a:ext uri="{FF2B5EF4-FFF2-40B4-BE49-F238E27FC236}">
                      <a16:creationId xmlns:a16="http://schemas.microsoft.com/office/drawing/2014/main" id="{275F486D-5C73-4E9B-9479-19833E4BA4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84" name="AutoShape 1672">
                  <a:extLst>
                    <a:ext uri="{FF2B5EF4-FFF2-40B4-BE49-F238E27FC236}">
                      <a16:creationId xmlns:a16="http://schemas.microsoft.com/office/drawing/2014/main" id="{42678117-CFFC-46CA-8A7C-09F5A99CBE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85" name="AutoShape 1673">
                  <a:extLst>
                    <a:ext uri="{FF2B5EF4-FFF2-40B4-BE49-F238E27FC236}">
                      <a16:creationId xmlns:a16="http://schemas.microsoft.com/office/drawing/2014/main" id="{AD3C92C7-BDA0-46F5-BC0D-636383F7C1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3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86" name="AutoShape 1674">
                  <a:extLst>
                    <a:ext uri="{FF2B5EF4-FFF2-40B4-BE49-F238E27FC236}">
                      <a16:creationId xmlns:a16="http://schemas.microsoft.com/office/drawing/2014/main" id="{AB688D54-5617-4DE2-BDEC-7649D07A67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1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87" name="AutoShape 1675">
                  <a:extLst>
                    <a:ext uri="{FF2B5EF4-FFF2-40B4-BE49-F238E27FC236}">
                      <a16:creationId xmlns:a16="http://schemas.microsoft.com/office/drawing/2014/main" id="{BC337B69-AF3E-450E-8717-B68873B7FE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88" name="AutoShape 1676">
                  <a:extLst>
                    <a:ext uri="{FF2B5EF4-FFF2-40B4-BE49-F238E27FC236}">
                      <a16:creationId xmlns:a16="http://schemas.microsoft.com/office/drawing/2014/main" id="{B113E545-29F9-44DA-B38E-97E3EDD5DC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1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89" name="AutoShape 1677">
                  <a:extLst>
                    <a:ext uri="{FF2B5EF4-FFF2-40B4-BE49-F238E27FC236}">
                      <a16:creationId xmlns:a16="http://schemas.microsoft.com/office/drawing/2014/main" id="{F8CF1529-9986-4BC1-9E18-DB435B9AA1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90" name="AutoShape 1678">
                  <a:extLst>
                    <a:ext uri="{FF2B5EF4-FFF2-40B4-BE49-F238E27FC236}">
                      <a16:creationId xmlns:a16="http://schemas.microsoft.com/office/drawing/2014/main" id="{D643D8AD-5CE0-4775-B800-FE40A92AF5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3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91" name="AutoShape 1679">
                  <a:extLst>
                    <a:ext uri="{FF2B5EF4-FFF2-40B4-BE49-F238E27FC236}">
                      <a16:creationId xmlns:a16="http://schemas.microsoft.com/office/drawing/2014/main" id="{E3C4EC88-9A8F-47E2-B011-637D68DD6E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478"/>
                  <a:ext cx="363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992" name="Group 1680">
                <a:extLst>
                  <a:ext uri="{FF2B5EF4-FFF2-40B4-BE49-F238E27FC236}">
                    <a16:creationId xmlns:a16="http://schemas.microsoft.com/office/drawing/2014/main" id="{02DA334D-DC98-42E0-A254-696ECB1C47E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95" y="1758"/>
                <a:ext cx="982" cy="26"/>
                <a:chOff x="988" y="2387"/>
                <a:chExt cx="3810" cy="91"/>
              </a:xfrm>
            </p:grpSpPr>
            <p:sp>
              <p:nvSpPr>
                <p:cNvPr id="14993" name="AutoShape 1681">
                  <a:extLst>
                    <a:ext uri="{FF2B5EF4-FFF2-40B4-BE49-F238E27FC236}">
                      <a16:creationId xmlns:a16="http://schemas.microsoft.com/office/drawing/2014/main" id="{32F8C447-BD65-42CC-94D9-304AD8368E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4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94" name="AutoShape 1682">
                  <a:extLst>
                    <a:ext uri="{FF2B5EF4-FFF2-40B4-BE49-F238E27FC236}">
                      <a16:creationId xmlns:a16="http://schemas.microsoft.com/office/drawing/2014/main" id="{9BF31228-080D-470E-B118-C9F868EC5E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2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95" name="AutoShape 1683">
                  <a:extLst>
                    <a:ext uri="{FF2B5EF4-FFF2-40B4-BE49-F238E27FC236}">
                      <a16:creationId xmlns:a16="http://schemas.microsoft.com/office/drawing/2014/main" id="{482B12F6-B552-47D7-9755-4DF7D976E7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7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96" name="AutoShape 1684">
                  <a:extLst>
                    <a:ext uri="{FF2B5EF4-FFF2-40B4-BE49-F238E27FC236}">
                      <a16:creationId xmlns:a16="http://schemas.microsoft.com/office/drawing/2014/main" id="{443EC24E-176C-498F-B192-CB8C2F9E49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97" name="AutoShape 1685">
                  <a:extLst>
                    <a:ext uri="{FF2B5EF4-FFF2-40B4-BE49-F238E27FC236}">
                      <a16:creationId xmlns:a16="http://schemas.microsoft.com/office/drawing/2014/main" id="{058EEF7A-B6C3-4D32-BDA2-634B4787E5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98" name="AutoShape 1686">
                  <a:extLst>
                    <a:ext uri="{FF2B5EF4-FFF2-40B4-BE49-F238E27FC236}">
                      <a16:creationId xmlns:a16="http://schemas.microsoft.com/office/drawing/2014/main" id="{B27140C8-9351-40CC-911C-051EA05CF6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99" name="AutoShape 1687">
                  <a:extLst>
                    <a:ext uri="{FF2B5EF4-FFF2-40B4-BE49-F238E27FC236}">
                      <a16:creationId xmlns:a16="http://schemas.microsoft.com/office/drawing/2014/main" id="{02E72C3A-0113-4574-ACC9-24FDC5B859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1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00" name="AutoShape 1688">
                  <a:extLst>
                    <a:ext uri="{FF2B5EF4-FFF2-40B4-BE49-F238E27FC236}">
                      <a16:creationId xmlns:a16="http://schemas.microsoft.com/office/drawing/2014/main" id="{8C1726B4-3DCD-48CC-A6E7-0C45E60D0C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69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01" name="AutoShape 1689">
                  <a:extLst>
                    <a:ext uri="{FF2B5EF4-FFF2-40B4-BE49-F238E27FC236}">
                      <a16:creationId xmlns:a16="http://schemas.microsoft.com/office/drawing/2014/main" id="{29693757-B5CC-4C9D-A1B2-1E80725ED8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9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02" name="AutoShape 1690">
                  <a:extLst>
                    <a:ext uri="{FF2B5EF4-FFF2-40B4-BE49-F238E27FC236}">
                      <a16:creationId xmlns:a16="http://schemas.microsoft.com/office/drawing/2014/main" id="{B1B26BE3-AF44-4125-BB20-380DE2BBA0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57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03" name="AutoShape 1691">
                  <a:extLst>
                    <a:ext uri="{FF2B5EF4-FFF2-40B4-BE49-F238E27FC236}">
                      <a16:creationId xmlns:a16="http://schemas.microsoft.com/office/drawing/2014/main" id="{106D5477-9755-41CD-9610-B7DAE3A138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04" name="AutoShape 1692">
                  <a:extLst>
                    <a:ext uri="{FF2B5EF4-FFF2-40B4-BE49-F238E27FC236}">
                      <a16:creationId xmlns:a16="http://schemas.microsoft.com/office/drawing/2014/main" id="{DCA5A007-791E-4CC0-91E1-439262E653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7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05" name="AutoShape 1693">
                  <a:extLst>
                    <a:ext uri="{FF2B5EF4-FFF2-40B4-BE49-F238E27FC236}">
                      <a16:creationId xmlns:a16="http://schemas.microsoft.com/office/drawing/2014/main" id="{0348E32E-A079-48CB-B111-7DCD260761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1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06" name="AutoShape 1694">
                  <a:extLst>
                    <a:ext uri="{FF2B5EF4-FFF2-40B4-BE49-F238E27FC236}">
                      <a16:creationId xmlns:a16="http://schemas.microsoft.com/office/drawing/2014/main" id="{2761D9DC-61CE-4C7E-A819-A43CC1CFD7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387"/>
                  <a:ext cx="319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5007" name="AutoShape 1695">
              <a:extLst>
                <a:ext uri="{FF2B5EF4-FFF2-40B4-BE49-F238E27FC236}">
                  <a16:creationId xmlns:a16="http://schemas.microsoft.com/office/drawing/2014/main" id="{CC898155-541B-4038-9FF0-46FBE112D2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991"/>
              <a:ext cx="1134" cy="26"/>
            </a:xfrm>
            <a:custGeom>
              <a:avLst/>
              <a:gdLst>
                <a:gd name="G0" fmla="+- 737 0 0"/>
                <a:gd name="G1" fmla="+- 21600 0 737"/>
                <a:gd name="G2" fmla="*/ 737 1 2"/>
                <a:gd name="G3" fmla="+- 21600 0 G2"/>
                <a:gd name="G4" fmla="+/ 737 21600 2"/>
                <a:gd name="G5" fmla="+/ G1 0 2"/>
                <a:gd name="G6" fmla="*/ 21600 21600 737"/>
                <a:gd name="G7" fmla="*/ G6 1 2"/>
                <a:gd name="G8" fmla="+- 21600 0 G7"/>
                <a:gd name="G9" fmla="*/ 21600 1 2"/>
                <a:gd name="G10" fmla="+- 737 0 G9"/>
                <a:gd name="G11" fmla="?: G10 G8 0"/>
                <a:gd name="G12" fmla="?: G10 G7 21600"/>
                <a:gd name="T0" fmla="*/ 21231 w 21600"/>
                <a:gd name="T1" fmla="*/ 10800 h 21600"/>
                <a:gd name="T2" fmla="*/ 10800 w 21600"/>
                <a:gd name="T3" fmla="*/ 21600 h 21600"/>
                <a:gd name="T4" fmla="*/ 369 w 21600"/>
                <a:gd name="T5" fmla="*/ 10800 h 21600"/>
                <a:gd name="T6" fmla="*/ 10800 w 21600"/>
                <a:gd name="T7" fmla="*/ 0 h 21600"/>
                <a:gd name="T8" fmla="*/ 2169 w 21600"/>
                <a:gd name="T9" fmla="*/ 2169 h 21600"/>
                <a:gd name="T10" fmla="*/ 19431 w 21600"/>
                <a:gd name="T11" fmla="*/ 1943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37" y="21600"/>
                  </a:lnTo>
                  <a:lnTo>
                    <a:pt x="2086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08" name="AutoShape 1696">
              <a:extLst>
                <a:ext uri="{FF2B5EF4-FFF2-40B4-BE49-F238E27FC236}">
                  <a16:creationId xmlns:a16="http://schemas.microsoft.com/office/drawing/2014/main" id="{7018DDB3-8ECE-46A1-B395-62DCF2945F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5" y="988"/>
              <a:ext cx="994" cy="697"/>
            </a:xfrm>
            <a:prstGeom prst="roundRect">
              <a:avLst>
                <a:gd name="adj" fmla="val 3444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009" name="Group 1697">
              <a:extLst>
                <a:ext uri="{FF2B5EF4-FFF2-40B4-BE49-F238E27FC236}">
                  <a16:creationId xmlns:a16="http://schemas.microsoft.com/office/drawing/2014/main" id="{2A8E4A2A-3532-45B5-B898-BEF1556FA0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9" y="1016"/>
              <a:ext cx="926" cy="612"/>
              <a:chOff x="777" y="1058"/>
              <a:chExt cx="842" cy="575"/>
            </a:xfrm>
          </p:grpSpPr>
          <p:sp>
            <p:nvSpPr>
              <p:cNvPr id="15010" name="Rectangle 1698">
                <a:extLst>
                  <a:ext uri="{FF2B5EF4-FFF2-40B4-BE49-F238E27FC236}">
                    <a16:creationId xmlns:a16="http://schemas.microsoft.com/office/drawing/2014/main" id="{AF440877-EC8A-4D98-B05B-58A7F4314E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7" y="1058"/>
                <a:ext cx="842" cy="575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11" name="Rectangle 1699">
                <a:extLst>
                  <a:ext uri="{FF2B5EF4-FFF2-40B4-BE49-F238E27FC236}">
                    <a16:creationId xmlns:a16="http://schemas.microsoft.com/office/drawing/2014/main" id="{BD39776A-A2D3-4EA0-89EB-C7E3AE6287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3" y="1067"/>
                <a:ext cx="830" cy="556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3725"/>
                      <a:invGamma/>
                    </a:schemeClr>
                  </a:gs>
                  <a:gs pos="100000">
                    <a:schemeClr val="tx1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012" name="AutoShape 1700">
              <a:extLst>
                <a:ext uri="{FF2B5EF4-FFF2-40B4-BE49-F238E27FC236}">
                  <a16:creationId xmlns:a16="http://schemas.microsoft.com/office/drawing/2014/main" id="{D1148FB6-7DD9-4DFA-9DBD-951093D23E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7" y="1979"/>
              <a:ext cx="1110" cy="1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8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3" name="Rectangle 1701">
              <a:extLst>
                <a:ext uri="{FF2B5EF4-FFF2-40B4-BE49-F238E27FC236}">
                  <a16:creationId xmlns:a16="http://schemas.microsoft.com/office/drawing/2014/main" id="{83B5AB32-F4BA-44FA-9621-1042A242B6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1" y="1646"/>
              <a:ext cx="93" cy="2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4" name="AutoShape 1702">
              <a:extLst>
                <a:ext uri="{FF2B5EF4-FFF2-40B4-BE49-F238E27FC236}">
                  <a16:creationId xmlns:a16="http://schemas.microsoft.com/office/drawing/2014/main" id="{A4AE8C07-7118-4017-97D8-20E27A5248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" y="2004"/>
              <a:ext cx="1088" cy="13"/>
            </a:xfrm>
            <a:custGeom>
              <a:avLst/>
              <a:gdLst>
                <a:gd name="G0" fmla="+- 496 0 0"/>
                <a:gd name="G1" fmla="+- 21600 0 496"/>
                <a:gd name="G2" fmla="*/ 496 1 2"/>
                <a:gd name="G3" fmla="+- 21600 0 G2"/>
                <a:gd name="G4" fmla="+/ 496 21600 2"/>
                <a:gd name="G5" fmla="+/ G1 0 2"/>
                <a:gd name="G6" fmla="*/ 21600 21600 496"/>
                <a:gd name="G7" fmla="*/ G6 1 2"/>
                <a:gd name="G8" fmla="+- 21600 0 G7"/>
                <a:gd name="G9" fmla="*/ 21600 1 2"/>
                <a:gd name="G10" fmla="+- 496 0 G9"/>
                <a:gd name="G11" fmla="?: G10 G8 0"/>
                <a:gd name="G12" fmla="?: G10 G7 21600"/>
                <a:gd name="T0" fmla="*/ 21352 w 21600"/>
                <a:gd name="T1" fmla="*/ 10800 h 21600"/>
                <a:gd name="T2" fmla="*/ 10800 w 21600"/>
                <a:gd name="T3" fmla="*/ 21600 h 21600"/>
                <a:gd name="T4" fmla="*/ 248 w 21600"/>
                <a:gd name="T5" fmla="*/ 10800 h 21600"/>
                <a:gd name="T6" fmla="*/ 10800 w 21600"/>
                <a:gd name="T7" fmla="*/ 0 h 21600"/>
                <a:gd name="T8" fmla="*/ 2048 w 21600"/>
                <a:gd name="T9" fmla="*/ 2048 h 21600"/>
                <a:gd name="T10" fmla="*/ 19552 w 21600"/>
                <a:gd name="T11" fmla="*/ 195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96" y="21600"/>
                  </a:lnTo>
                  <a:lnTo>
                    <a:pt x="2110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5" name="AutoShape 1703">
              <a:extLst>
                <a:ext uri="{FF2B5EF4-FFF2-40B4-BE49-F238E27FC236}">
                  <a16:creationId xmlns:a16="http://schemas.microsoft.com/office/drawing/2014/main" id="{2185A640-83FA-4E27-A8CB-3FC760EDE1D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079" y="1862"/>
              <a:ext cx="227" cy="96"/>
            </a:xfrm>
            <a:custGeom>
              <a:avLst/>
              <a:gdLst>
                <a:gd name="G0" fmla="+- 1630 0 0"/>
                <a:gd name="G1" fmla="+- 21600 0 1630"/>
                <a:gd name="G2" fmla="*/ 1630 1 2"/>
                <a:gd name="G3" fmla="+- 21600 0 G2"/>
                <a:gd name="G4" fmla="+/ 1630 21600 2"/>
                <a:gd name="G5" fmla="+/ G1 0 2"/>
                <a:gd name="G6" fmla="*/ 21600 21600 1630"/>
                <a:gd name="G7" fmla="*/ G6 1 2"/>
                <a:gd name="G8" fmla="+- 21600 0 G7"/>
                <a:gd name="G9" fmla="*/ 21600 1 2"/>
                <a:gd name="G10" fmla="+- 1630 0 G9"/>
                <a:gd name="G11" fmla="?: G10 G8 0"/>
                <a:gd name="G12" fmla="?: G10 G7 21600"/>
                <a:gd name="T0" fmla="*/ 20785 w 21600"/>
                <a:gd name="T1" fmla="*/ 10800 h 21600"/>
                <a:gd name="T2" fmla="*/ 10800 w 21600"/>
                <a:gd name="T3" fmla="*/ 21600 h 21600"/>
                <a:gd name="T4" fmla="*/ 815 w 21600"/>
                <a:gd name="T5" fmla="*/ 10800 h 21600"/>
                <a:gd name="T6" fmla="*/ 10800 w 21600"/>
                <a:gd name="T7" fmla="*/ 0 h 21600"/>
                <a:gd name="T8" fmla="*/ 2615 w 21600"/>
                <a:gd name="T9" fmla="*/ 2615 h 21600"/>
                <a:gd name="T10" fmla="*/ 18985 w 21600"/>
                <a:gd name="T11" fmla="*/ 1898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630" y="21600"/>
                  </a:lnTo>
                  <a:lnTo>
                    <a:pt x="1997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tint val="41176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6" name="AutoShape 1704">
              <a:extLst>
                <a:ext uri="{FF2B5EF4-FFF2-40B4-BE49-F238E27FC236}">
                  <a16:creationId xmlns:a16="http://schemas.microsoft.com/office/drawing/2014/main" id="{4DE237A6-576A-4BFE-9B03-22883A094D6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087" y="1869"/>
              <a:ext cx="210" cy="78"/>
            </a:xfrm>
            <a:custGeom>
              <a:avLst/>
              <a:gdLst>
                <a:gd name="G0" fmla="+- 1630 0 0"/>
                <a:gd name="G1" fmla="+- 21600 0 1630"/>
                <a:gd name="G2" fmla="*/ 1630 1 2"/>
                <a:gd name="G3" fmla="+- 21600 0 G2"/>
                <a:gd name="G4" fmla="+/ 1630 21600 2"/>
                <a:gd name="G5" fmla="+/ G1 0 2"/>
                <a:gd name="G6" fmla="*/ 21600 21600 1630"/>
                <a:gd name="G7" fmla="*/ G6 1 2"/>
                <a:gd name="G8" fmla="+- 21600 0 G7"/>
                <a:gd name="G9" fmla="*/ 21600 1 2"/>
                <a:gd name="G10" fmla="+- 1630 0 G9"/>
                <a:gd name="G11" fmla="?: G10 G8 0"/>
                <a:gd name="G12" fmla="?: G10 G7 21600"/>
                <a:gd name="T0" fmla="*/ 20785 w 21600"/>
                <a:gd name="T1" fmla="*/ 10800 h 21600"/>
                <a:gd name="T2" fmla="*/ 10800 w 21600"/>
                <a:gd name="T3" fmla="*/ 21600 h 21600"/>
                <a:gd name="T4" fmla="*/ 815 w 21600"/>
                <a:gd name="T5" fmla="*/ 10800 h 21600"/>
                <a:gd name="T6" fmla="*/ 10800 w 21600"/>
                <a:gd name="T7" fmla="*/ 0 h 21600"/>
                <a:gd name="T8" fmla="*/ 2615 w 21600"/>
                <a:gd name="T9" fmla="*/ 2615 h 21600"/>
                <a:gd name="T10" fmla="*/ 18985 w 21600"/>
                <a:gd name="T11" fmla="*/ 1898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630" y="21600"/>
                  </a:lnTo>
                  <a:lnTo>
                    <a:pt x="1997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45882"/>
                    <a:invGamma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118" name="Group 1806">
            <a:extLst>
              <a:ext uri="{FF2B5EF4-FFF2-40B4-BE49-F238E27FC236}">
                <a16:creationId xmlns:a16="http://schemas.microsoft.com/office/drawing/2014/main" id="{EC159FAD-E434-4066-817D-F064F2AB0933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2997200"/>
            <a:ext cx="1439863" cy="1133475"/>
            <a:chOff x="4073" y="2341"/>
            <a:chExt cx="907" cy="714"/>
          </a:xfrm>
        </p:grpSpPr>
        <p:sp>
          <p:nvSpPr>
            <p:cNvPr id="15018" name="AutoShape 1706">
              <a:extLst>
                <a:ext uri="{FF2B5EF4-FFF2-40B4-BE49-F238E27FC236}">
                  <a16:creationId xmlns:a16="http://schemas.microsoft.com/office/drawing/2014/main" id="{93CE060A-4AE6-45DF-ACCE-1C41770471D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073" y="2812"/>
              <a:ext cx="907" cy="224"/>
            </a:xfrm>
            <a:custGeom>
              <a:avLst/>
              <a:gdLst>
                <a:gd name="G0" fmla="+- 1245 0 0"/>
                <a:gd name="G1" fmla="+- 21600 0 1245"/>
                <a:gd name="G2" fmla="*/ 1245 1 2"/>
                <a:gd name="G3" fmla="+- 21600 0 G2"/>
                <a:gd name="G4" fmla="+/ 1245 21600 2"/>
                <a:gd name="G5" fmla="+/ G1 0 2"/>
                <a:gd name="G6" fmla="*/ 21600 21600 1245"/>
                <a:gd name="G7" fmla="*/ G6 1 2"/>
                <a:gd name="G8" fmla="+- 21600 0 G7"/>
                <a:gd name="G9" fmla="*/ 21600 1 2"/>
                <a:gd name="G10" fmla="+- 1245 0 G9"/>
                <a:gd name="G11" fmla="?: G10 G8 0"/>
                <a:gd name="G12" fmla="?: G10 G7 21600"/>
                <a:gd name="T0" fmla="*/ 20977 w 21600"/>
                <a:gd name="T1" fmla="*/ 10800 h 21600"/>
                <a:gd name="T2" fmla="*/ 10800 w 21600"/>
                <a:gd name="T3" fmla="*/ 21600 h 21600"/>
                <a:gd name="T4" fmla="*/ 623 w 21600"/>
                <a:gd name="T5" fmla="*/ 10800 h 21600"/>
                <a:gd name="T6" fmla="*/ 10800 w 21600"/>
                <a:gd name="T7" fmla="*/ 0 h 21600"/>
                <a:gd name="T8" fmla="*/ 2423 w 21600"/>
                <a:gd name="T9" fmla="*/ 2423 h 21600"/>
                <a:gd name="T10" fmla="*/ 19177 w 21600"/>
                <a:gd name="T11" fmla="*/ 1917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45" y="21600"/>
                  </a:lnTo>
                  <a:lnTo>
                    <a:pt x="2035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9" name="AutoShape 1707">
              <a:extLst>
                <a:ext uri="{FF2B5EF4-FFF2-40B4-BE49-F238E27FC236}">
                  <a16:creationId xmlns:a16="http://schemas.microsoft.com/office/drawing/2014/main" id="{66B2E5BA-83ED-43CA-98FF-44A21EDD85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9" y="2341"/>
              <a:ext cx="795" cy="430"/>
            </a:xfrm>
            <a:prstGeom prst="roundRect">
              <a:avLst>
                <a:gd name="adj" fmla="val 4370"/>
              </a:avLst>
            </a:prstGeom>
            <a:gradFill rotWithShape="1">
              <a:gsLst>
                <a:gs pos="0">
                  <a:srgbClr val="990000"/>
                </a:gs>
                <a:gs pos="50000">
                  <a:srgbClr val="990000">
                    <a:gamma/>
                    <a:tint val="44314"/>
                    <a:invGamma/>
                  </a:srgbClr>
                </a:gs>
                <a:gs pos="100000">
                  <a:srgbClr val="99000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020" name="Group 1708">
              <a:extLst>
                <a:ext uri="{FF2B5EF4-FFF2-40B4-BE49-F238E27FC236}">
                  <a16:creationId xmlns:a16="http://schemas.microsoft.com/office/drawing/2014/main" id="{FE68AA48-B7D0-4388-B6A8-F2E73D29AB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87" y="2861"/>
              <a:ext cx="883" cy="164"/>
              <a:chOff x="831" y="3076"/>
              <a:chExt cx="4130" cy="726"/>
            </a:xfrm>
          </p:grpSpPr>
          <p:sp>
            <p:nvSpPr>
              <p:cNvPr id="15021" name="AutoShape 1709">
                <a:extLst>
                  <a:ext uri="{FF2B5EF4-FFF2-40B4-BE49-F238E27FC236}">
                    <a16:creationId xmlns:a16="http://schemas.microsoft.com/office/drawing/2014/main" id="{6FF5F6EE-640E-4DD5-9CEA-D155CF4C59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831" y="3076"/>
                <a:ext cx="4130" cy="726"/>
              </a:xfrm>
              <a:custGeom>
                <a:avLst/>
                <a:gdLst>
                  <a:gd name="G0" fmla="+- 910 0 0"/>
                  <a:gd name="G1" fmla="+- 21600 0 910"/>
                  <a:gd name="G2" fmla="*/ 910 1 2"/>
                  <a:gd name="G3" fmla="+- 21600 0 G2"/>
                  <a:gd name="G4" fmla="+/ 910 21600 2"/>
                  <a:gd name="G5" fmla="+/ G1 0 2"/>
                  <a:gd name="G6" fmla="*/ 21600 21600 910"/>
                  <a:gd name="G7" fmla="*/ G6 1 2"/>
                  <a:gd name="G8" fmla="+- 21600 0 G7"/>
                  <a:gd name="G9" fmla="*/ 21600 1 2"/>
                  <a:gd name="G10" fmla="+- 910 0 G9"/>
                  <a:gd name="G11" fmla="?: G10 G8 0"/>
                  <a:gd name="G12" fmla="?: G10 G7 21600"/>
                  <a:gd name="T0" fmla="*/ 21145 w 21600"/>
                  <a:gd name="T1" fmla="*/ 10800 h 21600"/>
                  <a:gd name="T2" fmla="*/ 10800 w 21600"/>
                  <a:gd name="T3" fmla="*/ 21600 h 21600"/>
                  <a:gd name="T4" fmla="*/ 455 w 21600"/>
                  <a:gd name="T5" fmla="*/ 10800 h 21600"/>
                  <a:gd name="T6" fmla="*/ 10800 w 21600"/>
                  <a:gd name="T7" fmla="*/ 0 h 21600"/>
                  <a:gd name="T8" fmla="*/ 2255 w 21600"/>
                  <a:gd name="T9" fmla="*/ 2255 h 21600"/>
                  <a:gd name="T10" fmla="*/ 19345 w 21600"/>
                  <a:gd name="T11" fmla="*/ 1934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10" y="21600"/>
                    </a:lnTo>
                    <a:lnTo>
                      <a:pt x="2069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5022" name="Group 1710">
                <a:extLst>
                  <a:ext uri="{FF2B5EF4-FFF2-40B4-BE49-F238E27FC236}">
                    <a16:creationId xmlns:a16="http://schemas.microsoft.com/office/drawing/2014/main" id="{B31E6704-D928-4AEC-892D-34C993224C9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90" y="3620"/>
                <a:ext cx="3991" cy="137"/>
                <a:chOff x="988" y="2704"/>
                <a:chExt cx="3991" cy="137"/>
              </a:xfrm>
            </p:grpSpPr>
            <p:sp>
              <p:nvSpPr>
                <p:cNvPr id="15023" name="AutoShape 1711">
                  <a:extLst>
                    <a:ext uri="{FF2B5EF4-FFF2-40B4-BE49-F238E27FC236}">
                      <a16:creationId xmlns:a16="http://schemas.microsoft.com/office/drawing/2014/main" id="{CE5991F6-4F3C-4EB2-9BBD-D729D9C935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7" y="2704"/>
                  <a:ext cx="1270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24" name="AutoShape 1712">
                  <a:extLst>
                    <a:ext uri="{FF2B5EF4-FFF2-40B4-BE49-F238E27FC236}">
                      <a16:creationId xmlns:a16="http://schemas.microsoft.com/office/drawing/2014/main" id="{D7458125-4C6A-426A-AC0A-01D9CE9460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25" name="AutoShape 1713">
                  <a:extLst>
                    <a:ext uri="{FF2B5EF4-FFF2-40B4-BE49-F238E27FC236}">
                      <a16:creationId xmlns:a16="http://schemas.microsoft.com/office/drawing/2014/main" id="{9299C778-2EE2-484D-BBCA-246289AC45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26" name="AutoShape 1714">
                  <a:extLst>
                    <a:ext uri="{FF2B5EF4-FFF2-40B4-BE49-F238E27FC236}">
                      <a16:creationId xmlns:a16="http://schemas.microsoft.com/office/drawing/2014/main" id="{41698E8D-05DB-4096-B784-6AD753E97E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60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27" name="AutoShape 1715">
                  <a:extLst>
                    <a:ext uri="{FF2B5EF4-FFF2-40B4-BE49-F238E27FC236}">
                      <a16:creationId xmlns:a16="http://schemas.microsoft.com/office/drawing/2014/main" id="{BA809CCA-DC2D-4CFD-A862-D07FB35738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28" name="AutoShape 1716">
                  <a:extLst>
                    <a:ext uri="{FF2B5EF4-FFF2-40B4-BE49-F238E27FC236}">
                      <a16:creationId xmlns:a16="http://schemas.microsoft.com/office/drawing/2014/main" id="{18D74664-196C-409F-959E-B0F6CCDBD1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29" name="AutoShape 1717">
                  <a:extLst>
                    <a:ext uri="{FF2B5EF4-FFF2-40B4-BE49-F238E27FC236}">
                      <a16:creationId xmlns:a16="http://schemas.microsoft.com/office/drawing/2014/main" id="{E3BFEE62-43D5-4796-8E53-23891B87DC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4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30" name="AutoShape 1718">
                  <a:extLst>
                    <a:ext uri="{FF2B5EF4-FFF2-40B4-BE49-F238E27FC236}">
                      <a16:creationId xmlns:a16="http://schemas.microsoft.com/office/drawing/2014/main" id="{BD6ECBA5-885D-4AFA-8216-B4BB61D9C8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31" name="AutoShape 1719">
                  <a:extLst>
                    <a:ext uri="{FF2B5EF4-FFF2-40B4-BE49-F238E27FC236}">
                      <a16:creationId xmlns:a16="http://schemas.microsoft.com/office/drawing/2014/main" id="{243F0CDA-A660-4BA3-B067-6C38450AD1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53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32" name="AutoShape 1720">
                  <a:extLst>
                    <a:ext uri="{FF2B5EF4-FFF2-40B4-BE49-F238E27FC236}">
                      <a16:creationId xmlns:a16="http://schemas.microsoft.com/office/drawing/2014/main" id="{A91246F0-1CA9-4597-BCC9-6F55E5AA8D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33" name="AutoShape 1721">
                  <a:extLst>
                    <a:ext uri="{FF2B5EF4-FFF2-40B4-BE49-F238E27FC236}">
                      <a16:creationId xmlns:a16="http://schemas.microsoft.com/office/drawing/2014/main" id="{EC3B2253-C6C0-4F43-896C-979D44EA4F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9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34" name="Group 1722">
                <a:extLst>
                  <a:ext uri="{FF2B5EF4-FFF2-40B4-BE49-F238E27FC236}">
                    <a16:creationId xmlns:a16="http://schemas.microsoft.com/office/drawing/2014/main" id="{1BD02D34-5CA1-4A28-8243-2F71F2BA4F8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12" y="3511"/>
                <a:ext cx="3946" cy="91"/>
                <a:chOff x="988" y="2614"/>
                <a:chExt cx="3946" cy="91"/>
              </a:xfrm>
            </p:grpSpPr>
            <p:sp>
              <p:nvSpPr>
                <p:cNvPr id="15035" name="AutoShape 1723">
                  <a:extLst>
                    <a:ext uri="{FF2B5EF4-FFF2-40B4-BE49-F238E27FC236}">
                      <a16:creationId xmlns:a16="http://schemas.microsoft.com/office/drawing/2014/main" id="{AD13C7F7-409B-49A6-B196-67FB5C596D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7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36" name="AutoShape 1724">
                  <a:extLst>
                    <a:ext uri="{FF2B5EF4-FFF2-40B4-BE49-F238E27FC236}">
                      <a16:creationId xmlns:a16="http://schemas.microsoft.com/office/drawing/2014/main" id="{F392305F-54EE-4450-A782-6C5F2EEE9A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37" name="AutoShape 1725">
                  <a:extLst>
                    <a:ext uri="{FF2B5EF4-FFF2-40B4-BE49-F238E27FC236}">
                      <a16:creationId xmlns:a16="http://schemas.microsoft.com/office/drawing/2014/main" id="{2A148555-8B0F-4856-BDE6-361B8A53C7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38" name="AutoShape 1726">
                  <a:extLst>
                    <a:ext uri="{FF2B5EF4-FFF2-40B4-BE49-F238E27FC236}">
                      <a16:creationId xmlns:a16="http://schemas.microsoft.com/office/drawing/2014/main" id="{DACDEC60-9447-4C7E-BDC1-954C865EFB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39" name="AutoShape 1727">
                  <a:extLst>
                    <a:ext uri="{FF2B5EF4-FFF2-40B4-BE49-F238E27FC236}">
                      <a16:creationId xmlns:a16="http://schemas.microsoft.com/office/drawing/2014/main" id="{FBA9954D-6EFD-4211-A6FF-F98A4EF7D9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40" name="AutoShape 1728">
                  <a:extLst>
                    <a:ext uri="{FF2B5EF4-FFF2-40B4-BE49-F238E27FC236}">
                      <a16:creationId xmlns:a16="http://schemas.microsoft.com/office/drawing/2014/main" id="{299C2128-5D0A-4976-BD61-BE7480F250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49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41" name="AutoShape 1729">
                  <a:extLst>
                    <a:ext uri="{FF2B5EF4-FFF2-40B4-BE49-F238E27FC236}">
                      <a16:creationId xmlns:a16="http://schemas.microsoft.com/office/drawing/2014/main" id="{2C1749F4-DA64-4532-8582-7456860F3C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9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42" name="AutoShape 1730">
                  <a:extLst>
                    <a:ext uri="{FF2B5EF4-FFF2-40B4-BE49-F238E27FC236}">
                      <a16:creationId xmlns:a16="http://schemas.microsoft.com/office/drawing/2014/main" id="{5FA14E5F-03B1-4E53-B5DC-3803110952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7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43" name="AutoShape 1731">
                  <a:extLst>
                    <a:ext uri="{FF2B5EF4-FFF2-40B4-BE49-F238E27FC236}">
                      <a16:creationId xmlns:a16="http://schemas.microsoft.com/office/drawing/2014/main" id="{21ACF2E1-5B96-4BDC-8EEF-3A886C681E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5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44" name="AutoShape 1732">
                  <a:extLst>
                    <a:ext uri="{FF2B5EF4-FFF2-40B4-BE49-F238E27FC236}">
                      <a16:creationId xmlns:a16="http://schemas.microsoft.com/office/drawing/2014/main" id="{395F393C-E30F-4176-BBF8-A22CA7F23B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25" y="2614"/>
                  <a:ext cx="409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45" name="AutoShape 1733">
                  <a:extLst>
                    <a:ext uri="{FF2B5EF4-FFF2-40B4-BE49-F238E27FC236}">
                      <a16:creationId xmlns:a16="http://schemas.microsoft.com/office/drawing/2014/main" id="{45A6DCD9-1996-4902-9DB8-8BE5EB02E3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5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46" name="AutoShape 1734">
                  <a:extLst>
                    <a:ext uri="{FF2B5EF4-FFF2-40B4-BE49-F238E27FC236}">
                      <a16:creationId xmlns:a16="http://schemas.microsoft.com/office/drawing/2014/main" id="{EA0AF8EF-8375-476C-86B4-380E63A20D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1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47" name="AutoShape 1735">
                  <a:extLst>
                    <a:ext uri="{FF2B5EF4-FFF2-40B4-BE49-F238E27FC236}">
                      <a16:creationId xmlns:a16="http://schemas.microsoft.com/office/drawing/2014/main" id="{24402613-1DF5-40EC-AD93-9B5EBEB0FF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614"/>
                  <a:ext cx="498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48" name="Group 1736">
                <a:extLst>
                  <a:ext uri="{FF2B5EF4-FFF2-40B4-BE49-F238E27FC236}">
                    <a16:creationId xmlns:a16="http://schemas.microsoft.com/office/drawing/2014/main" id="{BD2EB844-8958-4E24-98A5-89BF675C9BE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03" y="3121"/>
                <a:ext cx="3765" cy="46"/>
                <a:chOff x="1033" y="2205"/>
                <a:chExt cx="3765" cy="46"/>
              </a:xfrm>
            </p:grpSpPr>
            <p:sp>
              <p:nvSpPr>
                <p:cNvPr id="15049" name="AutoShape 1737">
                  <a:extLst>
                    <a:ext uri="{FF2B5EF4-FFF2-40B4-BE49-F238E27FC236}">
                      <a16:creationId xmlns:a16="http://schemas.microsoft.com/office/drawing/2014/main" id="{242C7D78-0096-42C2-98B3-E1C7A5D5C8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50" name="AutoShape 1738">
                  <a:extLst>
                    <a:ext uri="{FF2B5EF4-FFF2-40B4-BE49-F238E27FC236}">
                      <a16:creationId xmlns:a16="http://schemas.microsoft.com/office/drawing/2014/main" id="{AD648176-4907-4D5E-89AD-947796E338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5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51" name="AutoShape 1739">
                  <a:extLst>
                    <a:ext uri="{FF2B5EF4-FFF2-40B4-BE49-F238E27FC236}">
                      <a16:creationId xmlns:a16="http://schemas.microsoft.com/office/drawing/2014/main" id="{AB9D1D3B-66E2-4F48-8AB6-3CC24A19CA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8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52" name="AutoShape 1740">
                  <a:extLst>
                    <a:ext uri="{FF2B5EF4-FFF2-40B4-BE49-F238E27FC236}">
                      <a16:creationId xmlns:a16="http://schemas.microsoft.com/office/drawing/2014/main" id="{B70E8EF9-6172-4C20-B290-01536F35E6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91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53" name="AutoShape 1741">
                  <a:extLst>
                    <a:ext uri="{FF2B5EF4-FFF2-40B4-BE49-F238E27FC236}">
                      <a16:creationId xmlns:a16="http://schemas.microsoft.com/office/drawing/2014/main" id="{A3828892-ADDD-4D37-B5D1-9A74ECA59A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43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54" name="AutoShape 1742">
                  <a:extLst>
                    <a:ext uri="{FF2B5EF4-FFF2-40B4-BE49-F238E27FC236}">
                      <a16:creationId xmlns:a16="http://schemas.microsoft.com/office/drawing/2014/main" id="{5B634075-4F8B-4772-926B-6E7317A03E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96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55" name="AutoShape 1743">
                  <a:extLst>
                    <a:ext uri="{FF2B5EF4-FFF2-40B4-BE49-F238E27FC236}">
                      <a16:creationId xmlns:a16="http://schemas.microsoft.com/office/drawing/2014/main" id="{223CFC4D-ADE3-4B9E-8A59-94E3A50159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49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56" name="AutoShape 1744">
                  <a:extLst>
                    <a:ext uri="{FF2B5EF4-FFF2-40B4-BE49-F238E27FC236}">
                      <a16:creationId xmlns:a16="http://schemas.microsoft.com/office/drawing/2014/main" id="{4C878BBB-0209-446B-B172-0CABCDEA18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02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57" name="AutoShape 1745">
                  <a:extLst>
                    <a:ext uri="{FF2B5EF4-FFF2-40B4-BE49-F238E27FC236}">
                      <a16:creationId xmlns:a16="http://schemas.microsoft.com/office/drawing/2014/main" id="{0D5D812E-BF88-4608-89AF-5E60CD64EE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4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58" name="AutoShape 1746">
                  <a:extLst>
                    <a:ext uri="{FF2B5EF4-FFF2-40B4-BE49-F238E27FC236}">
                      <a16:creationId xmlns:a16="http://schemas.microsoft.com/office/drawing/2014/main" id="{9A5D39A3-151F-4854-8427-437F39AEAF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7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59" name="AutoShape 1747">
                  <a:extLst>
                    <a:ext uri="{FF2B5EF4-FFF2-40B4-BE49-F238E27FC236}">
                      <a16:creationId xmlns:a16="http://schemas.microsoft.com/office/drawing/2014/main" id="{A3ED5C12-4978-4227-84D7-9CFE308E5E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60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60" name="AutoShape 1748">
                  <a:extLst>
                    <a:ext uri="{FF2B5EF4-FFF2-40B4-BE49-F238E27FC236}">
                      <a16:creationId xmlns:a16="http://schemas.microsoft.com/office/drawing/2014/main" id="{05EA911B-07C8-4CEB-B3B5-0433570DA2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12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61" name="AutoShape 1749">
                  <a:extLst>
                    <a:ext uri="{FF2B5EF4-FFF2-40B4-BE49-F238E27FC236}">
                      <a16:creationId xmlns:a16="http://schemas.microsoft.com/office/drawing/2014/main" id="{E84A163A-1850-4826-AAB2-2DD801DD9A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65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62" name="AutoShape 1750">
                  <a:extLst>
                    <a:ext uri="{FF2B5EF4-FFF2-40B4-BE49-F238E27FC236}">
                      <a16:creationId xmlns:a16="http://schemas.microsoft.com/office/drawing/2014/main" id="{0DBB8189-8690-4A3D-A1F1-7E5E4AE05F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18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63" name="AutoShape 1751">
                  <a:extLst>
                    <a:ext uri="{FF2B5EF4-FFF2-40B4-BE49-F238E27FC236}">
                      <a16:creationId xmlns:a16="http://schemas.microsoft.com/office/drawing/2014/main" id="{4517EE88-0A9D-42D6-9E2A-944777F443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1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64" name="Group 1752">
                <a:extLst>
                  <a:ext uri="{FF2B5EF4-FFF2-40B4-BE49-F238E27FC236}">
                    <a16:creationId xmlns:a16="http://schemas.microsoft.com/office/drawing/2014/main" id="{C68C8F88-33CD-4076-B617-FA8743F0748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03" y="3184"/>
                <a:ext cx="3765" cy="91"/>
                <a:chOff x="1033" y="2296"/>
                <a:chExt cx="3765" cy="91"/>
              </a:xfrm>
            </p:grpSpPr>
            <p:sp>
              <p:nvSpPr>
                <p:cNvPr id="15065" name="AutoShape 1753">
                  <a:extLst>
                    <a:ext uri="{FF2B5EF4-FFF2-40B4-BE49-F238E27FC236}">
                      <a16:creationId xmlns:a16="http://schemas.microsoft.com/office/drawing/2014/main" id="{85E5C5D7-37A5-42CD-B434-2847CBD667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2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66" name="AutoShape 1754">
                  <a:extLst>
                    <a:ext uri="{FF2B5EF4-FFF2-40B4-BE49-F238E27FC236}">
                      <a16:creationId xmlns:a16="http://schemas.microsoft.com/office/drawing/2014/main" id="{040F767A-EF02-48BC-8A7E-92B11317BF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60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67" name="AutoShape 1755">
                  <a:extLst>
                    <a:ext uri="{FF2B5EF4-FFF2-40B4-BE49-F238E27FC236}">
                      <a16:creationId xmlns:a16="http://schemas.microsoft.com/office/drawing/2014/main" id="{538A8783-C70D-4BD2-91F5-C98B7DBCE0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48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68" name="AutoShape 1756">
                  <a:extLst>
                    <a:ext uri="{FF2B5EF4-FFF2-40B4-BE49-F238E27FC236}">
                      <a16:creationId xmlns:a16="http://schemas.microsoft.com/office/drawing/2014/main" id="{A22B16D1-D826-4572-AFCD-7937FBB4D2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76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69" name="AutoShape 1757">
                  <a:extLst>
                    <a:ext uri="{FF2B5EF4-FFF2-40B4-BE49-F238E27FC236}">
                      <a16:creationId xmlns:a16="http://schemas.microsoft.com/office/drawing/2014/main" id="{7D031C2B-5582-47F7-8395-F92F0A94A1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70" name="AutoShape 1758">
                  <a:extLst>
                    <a:ext uri="{FF2B5EF4-FFF2-40B4-BE49-F238E27FC236}">
                      <a16:creationId xmlns:a16="http://schemas.microsoft.com/office/drawing/2014/main" id="{B531B1A3-2DE4-4BF2-85CF-67F5B5448D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4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71" name="AutoShape 1759">
                  <a:extLst>
                    <a:ext uri="{FF2B5EF4-FFF2-40B4-BE49-F238E27FC236}">
                      <a16:creationId xmlns:a16="http://schemas.microsoft.com/office/drawing/2014/main" id="{7A347BC5-30D6-422A-8DF5-3F918B406F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72" name="AutoShape 1760">
                  <a:extLst>
                    <a:ext uri="{FF2B5EF4-FFF2-40B4-BE49-F238E27FC236}">
                      <a16:creationId xmlns:a16="http://schemas.microsoft.com/office/drawing/2014/main" id="{CA46FE28-E6E4-4CDA-B555-521DDF4DD4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20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73" name="AutoShape 1761">
                  <a:extLst>
                    <a:ext uri="{FF2B5EF4-FFF2-40B4-BE49-F238E27FC236}">
                      <a16:creationId xmlns:a16="http://schemas.microsoft.com/office/drawing/2014/main" id="{98F2B4B1-75D3-4F12-9DF8-2579DE0C18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8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74" name="AutoShape 1762">
                  <a:extLst>
                    <a:ext uri="{FF2B5EF4-FFF2-40B4-BE49-F238E27FC236}">
                      <a16:creationId xmlns:a16="http://schemas.microsoft.com/office/drawing/2014/main" id="{73F11DC5-24DE-4E02-AE1C-B6F30FFF9D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75" name="AutoShape 1763">
                  <a:extLst>
                    <a:ext uri="{FF2B5EF4-FFF2-40B4-BE49-F238E27FC236}">
                      <a16:creationId xmlns:a16="http://schemas.microsoft.com/office/drawing/2014/main" id="{D5B29CE7-5A36-4B1F-B970-5B02D92058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296"/>
                  <a:ext cx="317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76" name="AutoShape 1764">
                  <a:extLst>
                    <a:ext uri="{FF2B5EF4-FFF2-40B4-BE49-F238E27FC236}">
                      <a16:creationId xmlns:a16="http://schemas.microsoft.com/office/drawing/2014/main" id="{6A2559C0-200D-4EF1-8DA2-549F10B136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2296"/>
                  <a:ext cx="318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77" name="AutoShape 1765">
                  <a:extLst>
                    <a:ext uri="{FF2B5EF4-FFF2-40B4-BE49-F238E27FC236}">
                      <a16:creationId xmlns:a16="http://schemas.microsoft.com/office/drawing/2014/main" id="{87FA9899-716A-44D7-A96E-301A9E1DA0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6" y="2296"/>
                  <a:ext cx="318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78" name="Group 1766">
                <a:extLst>
                  <a:ext uri="{FF2B5EF4-FFF2-40B4-BE49-F238E27FC236}">
                    <a16:creationId xmlns:a16="http://schemas.microsoft.com/office/drawing/2014/main" id="{7F811D28-5EC6-44C6-9C52-6BC4636C716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49" y="3402"/>
                <a:ext cx="3673" cy="91"/>
                <a:chOff x="988" y="2478"/>
                <a:chExt cx="3673" cy="91"/>
              </a:xfrm>
            </p:grpSpPr>
            <p:sp>
              <p:nvSpPr>
                <p:cNvPr id="15079" name="AutoShape 1767">
                  <a:extLst>
                    <a:ext uri="{FF2B5EF4-FFF2-40B4-BE49-F238E27FC236}">
                      <a16:creationId xmlns:a16="http://schemas.microsoft.com/office/drawing/2014/main" id="{542D18B4-36B2-487E-8D66-242F182F4C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1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80" name="AutoShape 1768">
                  <a:extLst>
                    <a:ext uri="{FF2B5EF4-FFF2-40B4-BE49-F238E27FC236}">
                      <a16:creationId xmlns:a16="http://schemas.microsoft.com/office/drawing/2014/main" id="{A62E3C01-AE56-4F93-84FD-20E2B630F9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81" name="AutoShape 1769">
                  <a:extLst>
                    <a:ext uri="{FF2B5EF4-FFF2-40B4-BE49-F238E27FC236}">
                      <a16:creationId xmlns:a16="http://schemas.microsoft.com/office/drawing/2014/main" id="{2BED9387-75F7-45DD-AE32-034C9E699B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82" name="AutoShape 1770">
                  <a:extLst>
                    <a:ext uri="{FF2B5EF4-FFF2-40B4-BE49-F238E27FC236}">
                      <a16:creationId xmlns:a16="http://schemas.microsoft.com/office/drawing/2014/main" id="{56E41B89-FE13-4530-AEE4-A8A01FEFC5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83" name="AutoShape 1771">
                  <a:extLst>
                    <a:ext uri="{FF2B5EF4-FFF2-40B4-BE49-F238E27FC236}">
                      <a16:creationId xmlns:a16="http://schemas.microsoft.com/office/drawing/2014/main" id="{B5FF133C-7AD1-450A-9A32-BE9A38F2E1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84" name="AutoShape 1772">
                  <a:extLst>
                    <a:ext uri="{FF2B5EF4-FFF2-40B4-BE49-F238E27FC236}">
                      <a16:creationId xmlns:a16="http://schemas.microsoft.com/office/drawing/2014/main" id="{6F8A9161-47E4-4F98-9553-ED3788FCCF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85" name="AutoShape 1773">
                  <a:extLst>
                    <a:ext uri="{FF2B5EF4-FFF2-40B4-BE49-F238E27FC236}">
                      <a16:creationId xmlns:a16="http://schemas.microsoft.com/office/drawing/2014/main" id="{21DC89AF-06ED-48B5-AC12-4EAEDE5F5E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3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86" name="AutoShape 1774">
                  <a:extLst>
                    <a:ext uri="{FF2B5EF4-FFF2-40B4-BE49-F238E27FC236}">
                      <a16:creationId xmlns:a16="http://schemas.microsoft.com/office/drawing/2014/main" id="{F9046799-BC5A-445D-B679-838714725E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1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87" name="AutoShape 1775">
                  <a:extLst>
                    <a:ext uri="{FF2B5EF4-FFF2-40B4-BE49-F238E27FC236}">
                      <a16:creationId xmlns:a16="http://schemas.microsoft.com/office/drawing/2014/main" id="{1E26E0B6-1FEF-4178-968F-16E5FFE44F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88" name="AutoShape 1776">
                  <a:extLst>
                    <a:ext uri="{FF2B5EF4-FFF2-40B4-BE49-F238E27FC236}">
                      <a16:creationId xmlns:a16="http://schemas.microsoft.com/office/drawing/2014/main" id="{A3F98965-FAD9-44FB-8978-FE7D7789BF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1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89" name="AutoShape 1777">
                  <a:extLst>
                    <a:ext uri="{FF2B5EF4-FFF2-40B4-BE49-F238E27FC236}">
                      <a16:creationId xmlns:a16="http://schemas.microsoft.com/office/drawing/2014/main" id="{32244AF2-52C8-49C6-8F1F-49C4D86F53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90" name="AutoShape 1778">
                  <a:extLst>
                    <a:ext uri="{FF2B5EF4-FFF2-40B4-BE49-F238E27FC236}">
                      <a16:creationId xmlns:a16="http://schemas.microsoft.com/office/drawing/2014/main" id="{C4440AA4-9392-4494-BDFF-8E54474CB0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3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91" name="AutoShape 1779">
                  <a:extLst>
                    <a:ext uri="{FF2B5EF4-FFF2-40B4-BE49-F238E27FC236}">
                      <a16:creationId xmlns:a16="http://schemas.microsoft.com/office/drawing/2014/main" id="{5FA03189-9E78-4D29-B55D-906A559047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478"/>
                  <a:ext cx="363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92" name="Group 1780">
                <a:extLst>
                  <a:ext uri="{FF2B5EF4-FFF2-40B4-BE49-F238E27FC236}">
                    <a16:creationId xmlns:a16="http://schemas.microsoft.com/office/drawing/2014/main" id="{E7B378A5-6DC7-476D-B487-C1ABDDF72E7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80" y="3293"/>
                <a:ext cx="3810" cy="91"/>
                <a:chOff x="988" y="2387"/>
                <a:chExt cx="3810" cy="91"/>
              </a:xfrm>
            </p:grpSpPr>
            <p:sp>
              <p:nvSpPr>
                <p:cNvPr id="15093" name="AutoShape 1781">
                  <a:extLst>
                    <a:ext uri="{FF2B5EF4-FFF2-40B4-BE49-F238E27FC236}">
                      <a16:creationId xmlns:a16="http://schemas.microsoft.com/office/drawing/2014/main" id="{767715F5-1B7E-44A6-97E5-7F563D688A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4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94" name="AutoShape 1782">
                  <a:extLst>
                    <a:ext uri="{FF2B5EF4-FFF2-40B4-BE49-F238E27FC236}">
                      <a16:creationId xmlns:a16="http://schemas.microsoft.com/office/drawing/2014/main" id="{CC24C289-5583-4CAD-B22B-B9344339C0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2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95" name="AutoShape 1783">
                  <a:extLst>
                    <a:ext uri="{FF2B5EF4-FFF2-40B4-BE49-F238E27FC236}">
                      <a16:creationId xmlns:a16="http://schemas.microsoft.com/office/drawing/2014/main" id="{A052B438-A2FB-4C11-9392-46CA820034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7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96" name="AutoShape 1784">
                  <a:extLst>
                    <a:ext uri="{FF2B5EF4-FFF2-40B4-BE49-F238E27FC236}">
                      <a16:creationId xmlns:a16="http://schemas.microsoft.com/office/drawing/2014/main" id="{99F9D9EA-61E9-4CE9-A786-18E4CE7FA7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97" name="AutoShape 1785">
                  <a:extLst>
                    <a:ext uri="{FF2B5EF4-FFF2-40B4-BE49-F238E27FC236}">
                      <a16:creationId xmlns:a16="http://schemas.microsoft.com/office/drawing/2014/main" id="{9C71392A-FC6C-495B-B889-296A8B8EFA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98" name="AutoShape 1786">
                  <a:extLst>
                    <a:ext uri="{FF2B5EF4-FFF2-40B4-BE49-F238E27FC236}">
                      <a16:creationId xmlns:a16="http://schemas.microsoft.com/office/drawing/2014/main" id="{169E0242-A89D-4EA2-B4F7-FE1196F3F7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99" name="AutoShape 1787">
                  <a:extLst>
                    <a:ext uri="{FF2B5EF4-FFF2-40B4-BE49-F238E27FC236}">
                      <a16:creationId xmlns:a16="http://schemas.microsoft.com/office/drawing/2014/main" id="{F3892F2B-8229-4155-B2B1-2F170BCB6F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1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00" name="AutoShape 1788">
                  <a:extLst>
                    <a:ext uri="{FF2B5EF4-FFF2-40B4-BE49-F238E27FC236}">
                      <a16:creationId xmlns:a16="http://schemas.microsoft.com/office/drawing/2014/main" id="{7B861B8F-25E4-41AC-AA05-B03AC397B0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69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01" name="AutoShape 1789">
                  <a:extLst>
                    <a:ext uri="{FF2B5EF4-FFF2-40B4-BE49-F238E27FC236}">
                      <a16:creationId xmlns:a16="http://schemas.microsoft.com/office/drawing/2014/main" id="{AAA48655-51BC-4198-8C68-88C63566FD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9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02" name="AutoShape 1790">
                  <a:extLst>
                    <a:ext uri="{FF2B5EF4-FFF2-40B4-BE49-F238E27FC236}">
                      <a16:creationId xmlns:a16="http://schemas.microsoft.com/office/drawing/2014/main" id="{9D270E41-2DAD-4158-962D-352FDC29B7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57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03" name="AutoShape 1791">
                  <a:extLst>
                    <a:ext uri="{FF2B5EF4-FFF2-40B4-BE49-F238E27FC236}">
                      <a16:creationId xmlns:a16="http://schemas.microsoft.com/office/drawing/2014/main" id="{9A6380AC-62F2-4E38-8420-E7DFFC05D5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04" name="AutoShape 1792">
                  <a:extLst>
                    <a:ext uri="{FF2B5EF4-FFF2-40B4-BE49-F238E27FC236}">
                      <a16:creationId xmlns:a16="http://schemas.microsoft.com/office/drawing/2014/main" id="{98E8C9C2-F570-4923-9931-0EB4CC3246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7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05" name="AutoShape 1793">
                  <a:extLst>
                    <a:ext uri="{FF2B5EF4-FFF2-40B4-BE49-F238E27FC236}">
                      <a16:creationId xmlns:a16="http://schemas.microsoft.com/office/drawing/2014/main" id="{9E23253A-0ED0-4A6B-A33F-E9AE086DC3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1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06" name="AutoShape 1794">
                  <a:extLst>
                    <a:ext uri="{FF2B5EF4-FFF2-40B4-BE49-F238E27FC236}">
                      <a16:creationId xmlns:a16="http://schemas.microsoft.com/office/drawing/2014/main" id="{A1547006-178D-4BE4-9CBB-DC0FF261BC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387"/>
                  <a:ext cx="319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5107" name="AutoShape 1795">
              <a:extLst>
                <a:ext uri="{FF2B5EF4-FFF2-40B4-BE49-F238E27FC236}">
                  <a16:creationId xmlns:a16="http://schemas.microsoft.com/office/drawing/2014/main" id="{77711C6D-6192-4AE1-8586-23D4AD3E55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3036"/>
              <a:ext cx="907" cy="19"/>
            </a:xfrm>
            <a:custGeom>
              <a:avLst/>
              <a:gdLst>
                <a:gd name="G0" fmla="+- 737 0 0"/>
                <a:gd name="G1" fmla="+- 21600 0 737"/>
                <a:gd name="G2" fmla="*/ 737 1 2"/>
                <a:gd name="G3" fmla="+- 21600 0 G2"/>
                <a:gd name="G4" fmla="+/ 737 21600 2"/>
                <a:gd name="G5" fmla="+/ G1 0 2"/>
                <a:gd name="G6" fmla="*/ 21600 21600 737"/>
                <a:gd name="G7" fmla="*/ G6 1 2"/>
                <a:gd name="G8" fmla="+- 21600 0 G7"/>
                <a:gd name="G9" fmla="*/ 21600 1 2"/>
                <a:gd name="G10" fmla="+- 737 0 G9"/>
                <a:gd name="G11" fmla="?: G10 G8 0"/>
                <a:gd name="G12" fmla="?: G10 G7 21600"/>
                <a:gd name="T0" fmla="*/ 21231 w 21600"/>
                <a:gd name="T1" fmla="*/ 10800 h 21600"/>
                <a:gd name="T2" fmla="*/ 10800 w 21600"/>
                <a:gd name="T3" fmla="*/ 21600 h 21600"/>
                <a:gd name="T4" fmla="*/ 369 w 21600"/>
                <a:gd name="T5" fmla="*/ 10800 h 21600"/>
                <a:gd name="T6" fmla="*/ 10800 w 21600"/>
                <a:gd name="T7" fmla="*/ 0 h 21600"/>
                <a:gd name="T8" fmla="*/ 2169 w 21600"/>
                <a:gd name="T9" fmla="*/ 2169 h 21600"/>
                <a:gd name="T10" fmla="*/ 19431 w 21600"/>
                <a:gd name="T11" fmla="*/ 1943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37" y="21600"/>
                  </a:lnTo>
                  <a:lnTo>
                    <a:pt x="2086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08" name="AutoShape 1796">
              <a:extLst>
                <a:ext uri="{FF2B5EF4-FFF2-40B4-BE49-F238E27FC236}">
                  <a16:creationId xmlns:a16="http://schemas.microsoft.com/office/drawing/2014/main" id="{6365F2EB-622D-4FE0-BF9C-7B8A77207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5" y="2347"/>
              <a:ext cx="783" cy="424"/>
            </a:xfrm>
            <a:prstGeom prst="roundRect">
              <a:avLst>
                <a:gd name="adj" fmla="val 4370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09" name="Rectangle 1797">
              <a:extLst>
                <a:ext uri="{FF2B5EF4-FFF2-40B4-BE49-F238E27FC236}">
                  <a16:creationId xmlns:a16="http://schemas.microsoft.com/office/drawing/2014/main" id="{6317D8E4-19B6-4695-89D6-A88DE5E130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3" y="2375"/>
              <a:ext cx="627" cy="35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0" name="Rectangle 1798">
              <a:extLst>
                <a:ext uri="{FF2B5EF4-FFF2-40B4-BE49-F238E27FC236}">
                  <a16:creationId xmlns:a16="http://schemas.microsoft.com/office/drawing/2014/main" id="{C2B3858D-DE99-44EE-8B5E-167E296682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0" y="2384"/>
              <a:ext cx="613" cy="341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3725"/>
                    <a:invGamma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1" name="Rectangle 1799">
              <a:extLst>
                <a:ext uri="{FF2B5EF4-FFF2-40B4-BE49-F238E27FC236}">
                  <a16:creationId xmlns:a16="http://schemas.microsoft.com/office/drawing/2014/main" id="{93067CFB-8956-4F02-A040-6CD03EB472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9" y="2743"/>
              <a:ext cx="75" cy="1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2" name="AutoShape 1800">
              <a:extLst>
                <a:ext uri="{FF2B5EF4-FFF2-40B4-BE49-F238E27FC236}">
                  <a16:creationId xmlns:a16="http://schemas.microsoft.com/office/drawing/2014/main" id="{D3DFE3CD-80A2-4FE3-BEB1-3D0BEAEEA1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2" y="3046"/>
              <a:ext cx="869" cy="9"/>
            </a:xfrm>
            <a:custGeom>
              <a:avLst/>
              <a:gdLst>
                <a:gd name="G0" fmla="+- 737 0 0"/>
                <a:gd name="G1" fmla="+- 21600 0 737"/>
                <a:gd name="G2" fmla="*/ 737 1 2"/>
                <a:gd name="G3" fmla="+- 21600 0 G2"/>
                <a:gd name="G4" fmla="+/ 737 21600 2"/>
                <a:gd name="G5" fmla="+/ G1 0 2"/>
                <a:gd name="G6" fmla="*/ 21600 21600 737"/>
                <a:gd name="G7" fmla="*/ G6 1 2"/>
                <a:gd name="G8" fmla="+- 21600 0 G7"/>
                <a:gd name="G9" fmla="*/ 21600 1 2"/>
                <a:gd name="G10" fmla="+- 737 0 G9"/>
                <a:gd name="G11" fmla="?: G10 G8 0"/>
                <a:gd name="G12" fmla="?: G10 G7 21600"/>
                <a:gd name="T0" fmla="*/ 21231 w 21600"/>
                <a:gd name="T1" fmla="*/ 10800 h 21600"/>
                <a:gd name="T2" fmla="*/ 10800 w 21600"/>
                <a:gd name="T3" fmla="*/ 21600 h 21600"/>
                <a:gd name="T4" fmla="*/ 369 w 21600"/>
                <a:gd name="T5" fmla="*/ 10800 h 21600"/>
                <a:gd name="T6" fmla="*/ 10800 w 21600"/>
                <a:gd name="T7" fmla="*/ 0 h 21600"/>
                <a:gd name="T8" fmla="*/ 2169 w 21600"/>
                <a:gd name="T9" fmla="*/ 2169 h 21600"/>
                <a:gd name="T10" fmla="*/ 19431 w 21600"/>
                <a:gd name="T11" fmla="*/ 1943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37" y="21600"/>
                  </a:lnTo>
                  <a:lnTo>
                    <a:pt x="2086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8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3" name="AutoShape 1801">
              <a:extLst>
                <a:ext uri="{FF2B5EF4-FFF2-40B4-BE49-F238E27FC236}">
                  <a16:creationId xmlns:a16="http://schemas.microsoft.com/office/drawing/2014/main" id="{54828E24-685B-4E76-A117-3483B01CF4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0" y="2768"/>
              <a:ext cx="813" cy="5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CC"/>
                </a:gs>
                <a:gs pos="50000">
                  <a:srgbClr val="FFCCCC">
                    <a:gamma/>
                    <a:tint val="69804"/>
                    <a:invGamma/>
                  </a:srgbClr>
                </a:gs>
                <a:gs pos="100000">
                  <a:srgbClr val="FFCCCC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4" name="AutoShape 1802">
              <a:extLst>
                <a:ext uri="{FF2B5EF4-FFF2-40B4-BE49-F238E27FC236}">
                  <a16:creationId xmlns:a16="http://schemas.microsoft.com/office/drawing/2014/main" id="{B35C87EC-85F9-401B-840A-39E4CFD576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8" y="2781"/>
              <a:ext cx="787" cy="1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8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5" name="AutoShape 1803">
              <a:extLst>
                <a:ext uri="{FF2B5EF4-FFF2-40B4-BE49-F238E27FC236}">
                  <a16:creationId xmlns:a16="http://schemas.microsoft.com/office/drawing/2014/main" id="{8B82A2E1-CF1C-4E10-840D-98055317DF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6" y="2510"/>
              <a:ext cx="9" cy="5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shade val="5411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6" name="AutoShape 1804">
              <a:extLst>
                <a:ext uri="{FF2B5EF4-FFF2-40B4-BE49-F238E27FC236}">
                  <a16:creationId xmlns:a16="http://schemas.microsoft.com/office/drawing/2014/main" id="{E3BF7395-A8AA-4B34-9388-B5EB0F4E2A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8" y="2828"/>
              <a:ext cx="140" cy="1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CC"/>
                </a:gs>
                <a:gs pos="100000">
                  <a:srgbClr val="FFCC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7" name="AutoShape 1805">
              <a:extLst>
                <a:ext uri="{FF2B5EF4-FFF2-40B4-BE49-F238E27FC236}">
                  <a16:creationId xmlns:a16="http://schemas.microsoft.com/office/drawing/2014/main" id="{77B419A5-CC11-4F69-8848-2D5795F4A3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5" y="2828"/>
              <a:ext cx="140" cy="1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CC"/>
                </a:gs>
                <a:gs pos="100000">
                  <a:srgbClr val="FFCC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119" name="Group 1807">
            <a:extLst>
              <a:ext uri="{FF2B5EF4-FFF2-40B4-BE49-F238E27FC236}">
                <a16:creationId xmlns:a16="http://schemas.microsoft.com/office/drawing/2014/main" id="{27539D91-7B96-4F0A-9A5C-CE672062F1BF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981075"/>
            <a:ext cx="1441450" cy="1203325"/>
            <a:chOff x="308" y="706"/>
            <a:chExt cx="2268" cy="1893"/>
          </a:xfrm>
        </p:grpSpPr>
        <p:sp>
          <p:nvSpPr>
            <p:cNvPr id="15120" name="AutoShape 1808">
              <a:extLst>
                <a:ext uri="{FF2B5EF4-FFF2-40B4-BE49-F238E27FC236}">
                  <a16:creationId xmlns:a16="http://schemas.microsoft.com/office/drawing/2014/main" id="{04697139-A3FA-49B1-84C2-58777B8DF5C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08" y="1992"/>
              <a:ext cx="2268" cy="560"/>
            </a:xfrm>
            <a:custGeom>
              <a:avLst/>
              <a:gdLst>
                <a:gd name="G0" fmla="+- 1245 0 0"/>
                <a:gd name="G1" fmla="+- 21600 0 1245"/>
                <a:gd name="G2" fmla="*/ 1245 1 2"/>
                <a:gd name="G3" fmla="+- 21600 0 G2"/>
                <a:gd name="G4" fmla="+/ 1245 21600 2"/>
                <a:gd name="G5" fmla="+/ G1 0 2"/>
                <a:gd name="G6" fmla="*/ 21600 21600 1245"/>
                <a:gd name="G7" fmla="*/ G6 1 2"/>
                <a:gd name="G8" fmla="+- 21600 0 G7"/>
                <a:gd name="G9" fmla="*/ 21600 1 2"/>
                <a:gd name="G10" fmla="+- 1245 0 G9"/>
                <a:gd name="G11" fmla="?: G10 G8 0"/>
                <a:gd name="G12" fmla="?: G10 G7 21600"/>
                <a:gd name="T0" fmla="*/ 20977 w 21600"/>
                <a:gd name="T1" fmla="*/ 10800 h 21600"/>
                <a:gd name="T2" fmla="*/ 10800 w 21600"/>
                <a:gd name="T3" fmla="*/ 21600 h 21600"/>
                <a:gd name="T4" fmla="*/ 623 w 21600"/>
                <a:gd name="T5" fmla="*/ 10800 h 21600"/>
                <a:gd name="T6" fmla="*/ 10800 w 21600"/>
                <a:gd name="T7" fmla="*/ 0 h 21600"/>
                <a:gd name="T8" fmla="*/ 2423 w 21600"/>
                <a:gd name="T9" fmla="*/ 2423 h 21600"/>
                <a:gd name="T10" fmla="*/ 19177 w 21600"/>
                <a:gd name="T11" fmla="*/ 1917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45" y="21600"/>
                  </a:lnTo>
                  <a:lnTo>
                    <a:pt x="2035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38039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21" name="AutoShape 1809">
              <a:extLst>
                <a:ext uri="{FF2B5EF4-FFF2-40B4-BE49-F238E27FC236}">
                  <a16:creationId xmlns:a16="http://schemas.microsoft.com/office/drawing/2014/main" id="{E5B61573-C927-475E-8C94-00030E90B47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71" y="2015"/>
              <a:ext cx="2130" cy="374"/>
            </a:xfrm>
            <a:custGeom>
              <a:avLst/>
              <a:gdLst>
                <a:gd name="G0" fmla="+- 910 0 0"/>
                <a:gd name="G1" fmla="+- 21600 0 910"/>
                <a:gd name="G2" fmla="*/ 910 1 2"/>
                <a:gd name="G3" fmla="+- 21600 0 G2"/>
                <a:gd name="G4" fmla="+/ 910 21600 2"/>
                <a:gd name="G5" fmla="+/ G1 0 2"/>
                <a:gd name="G6" fmla="*/ 21600 21600 910"/>
                <a:gd name="G7" fmla="*/ G6 1 2"/>
                <a:gd name="G8" fmla="+- 21600 0 G7"/>
                <a:gd name="G9" fmla="*/ 21600 1 2"/>
                <a:gd name="G10" fmla="+- 910 0 G9"/>
                <a:gd name="G11" fmla="?: G10 G8 0"/>
                <a:gd name="G12" fmla="?: G10 G7 21600"/>
                <a:gd name="T0" fmla="*/ 21145 w 21600"/>
                <a:gd name="T1" fmla="*/ 10800 h 21600"/>
                <a:gd name="T2" fmla="*/ 10800 w 21600"/>
                <a:gd name="T3" fmla="*/ 21600 h 21600"/>
                <a:gd name="T4" fmla="*/ 455 w 21600"/>
                <a:gd name="T5" fmla="*/ 10800 h 21600"/>
                <a:gd name="T6" fmla="*/ 10800 w 21600"/>
                <a:gd name="T7" fmla="*/ 0 h 21600"/>
                <a:gd name="T8" fmla="*/ 2255 w 21600"/>
                <a:gd name="T9" fmla="*/ 2255 h 21600"/>
                <a:gd name="T10" fmla="*/ 19345 w 21600"/>
                <a:gd name="T11" fmla="*/ 1934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910" y="21600"/>
                  </a:lnTo>
                  <a:lnTo>
                    <a:pt x="2069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22" name="AutoShape 1810">
              <a:extLst>
                <a:ext uri="{FF2B5EF4-FFF2-40B4-BE49-F238E27FC236}">
                  <a16:creationId xmlns:a16="http://schemas.microsoft.com/office/drawing/2014/main" id="{86F5C25A-6AD2-4CD4-AD1C-ECE7B7C085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" y="1992"/>
              <a:ext cx="2014" cy="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7372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23" name="AutoShape 1811">
              <a:extLst>
                <a:ext uri="{FF2B5EF4-FFF2-40B4-BE49-F238E27FC236}">
                  <a16:creationId xmlns:a16="http://schemas.microsoft.com/office/drawing/2014/main" id="{F5ED3536-BC9F-4F06-9C22-EE6BA0D2DC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" y="706"/>
              <a:ext cx="1988" cy="1285"/>
            </a:xfrm>
            <a:prstGeom prst="roundRect">
              <a:avLst>
                <a:gd name="adj" fmla="val 4370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44314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124" name="Group 1812">
              <a:extLst>
                <a:ext uri="{FF2B5EF4-FFF2-40B4-BE49-F238E27FC236}">
                  <a16:creationId xmlns:a16="http://schemas.microsoft.com/office/drawing/2014/main" id="{F4D35E79-BE32-443C-B028-540F1AB091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2" y="2295"/>
              <a:ext cx="2057" cy="71"/>
              <a:chOff x="988" y="2704"/>
              <a:chExt cx="3991" cy="137"/>
            </a:xfrm>
          </p:grpSpPr>
          <p:sp>
            <p:nvSpPr>
              <p:cNvPr id="15125" name="AutoShape 1813">
                <a:extLst>
                  <a:ext uri="{FF2B5EF4-FFF2-40B4-BE49-F238E27FC236}">
                    <a16:creationId xmlns:a16="http://schemas.microsoft.com/office/drawing/2014/main" id="{15AF6197-F5D9-4462-BB1A-BDAB0413B1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704"/>
                <a:ext cx="1270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26" name="AutoShape 1814">
                <a:extLst>
                  <a:ext uri="{FF2B5EF4-FFF2-40B4-BE49-F238E27FC236}">
                    <a16:creationId xmlns:a16="http://schemas.microsoft.com/office/drawing/2014/main" id="{8B4FB458-5354-44C2-B4CF-F5E75C9166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27" name="AutoShape 1815">
                <a:extLst>
                  <a:ext uri="{FF2B5EF4-FFF2-40B4-BE49-F238E27FC236}">
                    <a16:creationId xmlns:a16="http://schemas.microsoft.com/office/drawing/2014/main" id="{A2B0ABD3-1A19-4009-BD50-6FA1815724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28" name="AutoShape 1816">
                <a:extLst>
                  <a:ext uri="{FF2B5EF4-FFF2-40B4-BE49-F238E27FC236}">
                    <a16:creationId xmlns:a16="http://schemas.microsoft.com/office/drawing/2014/main" id="{A450799B-775A-4202-ADAE-73ED4AEED6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29" name="AutoShape 1817">
                <a:extLst>
                  <a:ext uri="{FF2B5EF4-FFF2-40B4-BE49-F238E27FC236}">
                    <a16:creationId xmlns:a16="http://schemas.microsoft.com/office/drawing/2014/main" id="{21109CC2-A95C-4997-A529-4D5E97934F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30" name="AutoShape 1818">
                <a:extLst>
                  <a:ext uri="{FF2B5EF4-FFF2-40B4-BE49-F238E27FC236}">
                    <a16:creationId xmlns:a16="http://schemas.microsoft.com/office/drawing/2014/main" id="{1BB0B1FB-055E-4D3C-8CFA-D83DF6619C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31" name="AutoShape 1819">
                <a:extLst>
                  <a:ext uri="{FF2B5EF4-FFF2-40B4-BE49-F238E27FC236}">
                    <a16:creationId xmlns:a16="http://schemas.microsoft.com/office/drawing/2014/main" id="{E93512B8-7439-45E0-8E99-CB6D461A7D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32" name="AutoShape 1820">
                <a:extLst>
                  <a:ext uri="{FF2B5EF4-FFF2-40B4-BE49-F238E27FC236}">
                    <a16:creationId xmlns:a16="http://schemas.microsoft.com/office/drawing/2014/main" id="{FFF36823-130A-4835-9B18-0B4FB21348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33" name="AutoShape 1821">
                <a:extLst>
                  <a:ext uri="{FF2B5EF4-FFF2-40B4-BE49-F238E27FC236}">
                    <a16:creationId xmlns:a16="http://schemas.microsoft.com/office/drawing/2014/main" id="{0D9C93AA-D9A3-472A-9018-091EA8172F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3" y="2750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34" name="AutoShape 1822">
                <a:extLst>
                  <a:ext uri="{FF2B5EF4-FFF2-40B4-BE49-F238E27FC236}">
                    <a16:creationId xmlns:a16="http://schemas.microsoft.com/office/drawing/2014/main" id="{83C588FA-9DD8-4D0F-BAF0-45B6AC2E81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2750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35" name="AutoShape 1823">
                <a:extLst>
                  <a:ext uri="{FF2B5EF4-FFF2-40B4-BE49-F238E27FC236}">
                    <a16:creationId xmlns:a16="http://schemas.microsoft.com/office/drawing/2014/main" id="{C159AB02-884D-4442-9264-41E2F49D32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9" y="2750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136" name="Group 1824">
              <a:extLst>
                <a:ext uri="{FF2B5EF4-FFF2-40B4-BE49-F238E27FC236}">
                  <a16:creationId xmlns:a16="http://schemas.microsoft.com/office/drawing/2014/main" id="{FCC9D5D8-0381-4061-AB54-1825A72544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3" y="2239"/>
              <a:ext cx="2035" cy="47"/>
              <a:chOff x="988" y="2614"/>
              <a:chExt cx="3946" cy="91"/>
            </a:xfrm>
          </p:grpSpPr>
          <p:sp>
            <p:nvSpPr>
              <p:cNvPr id="15137" name="AutoShape 1825">
                <a:extLst>
                  <a:ext uri="{FF2B5EF4-FFF2-40B4-BE49-F238E27FC236}">
                    <a16:creationId xmlns:a16="http://schemas.microsoft.com/office/drawing/2014/main" id="{EDE1852A-1D6C-4D6B-B99D-B5AAD09546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38" name="AutoShape 1826">
                <a:extLst>
                  <a:ext uri="{FF2B5EF4-FFF2-40B4-BE49-F238E27FC236}">
                    <a16:creationId xmlns:a16="http://schemas.microsoft.com/office/drawing/2014/main" id="{04EFE50C-A8E7-43BD-97B8-8AC4B7E585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39" name="AutoShape 1827">
                <a:extLst>
                  <a:ext uri="{FF2B5EF4-FFF2-40B4-BE49-F238E27FC236}">
                    <a16:creationId xmlns:a16="http://schemas.microsoft.com/office/drawing/2014/main" id="{EA7E43C1-4D72-4690-8BD7-58ED9A2564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3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40" name="AutoShape 1828">
                <a:extLst>
                  <a:ext uri="{FF2B5EF4-FFF2-40B4-BE49-F238E27FC236}">
                    <a16:creationId xmlns:a16="http://schemas.microsoft.com/office/drawing/2014/main" id="{BCA7278E-7E1F-4157-AB34-FD205E0F1A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41" name="AutoShape 1829">
                <a:extLst>
                  <a:ext uri="{FF2B5EF4-FFF2-40B4-BE49-F238E27FC236}">
                    <a16:creationId xmlns:a16="http://schemas.microsoft.com/office/drawing/2014/main" id="{52B7E430-FDD3-4256-BC85-E73C162266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42" name="AutoShape 1830">
                <a:extLst>
                  <a:ext uri="{FF2B5EF4-FFF2-40B4-BE49-F238E27FC236}">
                    <a16:creationId xmlns:a16="http://schemas.microsoft.com/office/drawing/2014/main" id="{B3A8662A-ED9E-41DA-B864-69AE3EED70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43" name="AutoShape 1831">
                <a:extLst>
                  <a:ext uri="{FF2B5EF4-FFF2-40B4-BE49-F238E27FC236}">
                    <a16:creationId xmlns:a16="http://schemas.microsoft.com/office/drawing/2014/main" id="{163F1BF5-4AD4-4905-AE8C-3B28F7F8CD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9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44" name="AutoShape 1832">
                <a:extLst>
                  <a:ext uri="{FF2B5EF4-FFF2-40B4-BE49-F238E27FC236}">
                    <a16:creationId xmlns:a16="http://schemas.microsoft.com/office/drawing/2014/main" id="{F79C87E8-4EC4-46BA-B441-F6913F227B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45" name="AutoShape 1833">
                <a:extLst>
                  <a:ext uri="{FF2B5EF4-FFF2-40B4-BE49-F238E27FC236}">
                    <a16:creationId xmlns:a16="http://schemas.microsoft.com/office/drawing/2014/main" id="{9097920D-8CD8-4FAC-B6D1-B6F5DA6F24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46" name="AutoShape 1834">
                <a:extLst>
                  <a:ext uri="{FF2B5EF4-FFF2-40B4-BE49-F238E27FC236}">
                    <a16:creationId xmlns:a16="http://schemas.microsoft.com/office/drawing/2014/main" id="{59B3251C-6CA0-41C2-902F-F06FEB54B1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5" y="2614"/>
                <a:ext cx="409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47" name="AutoShape 1835">
                <a:extLst>
                  <a:ext uri="{FF2B5EF4-FFF2-40B4-BE49-F238E27FC236}">
                    <a16:creationId xmlns:a16="http://schemas.microsoft.com/office/drawing/2014/main" id="{858CCC4F-2BEC-44D6-A2F2-F69C3D07AD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3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48" name="AutoShape 1836">
                <a:extLst>
                  <a:ext uri="{FF2B5EF4-FFF2-40B4-BE49-F238E27FC236}">
                    <a16:creationId xmlns:a16="http://schemas.microsoft.com/office/drawing/2014/main" id="{B30AC828-457F-4220-BDA7-C97BD11C25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1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49" name="AutoShape 1837">
                <a:extLst>
                  <a:ext uri="{FF2B5EF4-FFF2-40B4-BE49-F238E27FC236}">
                    <a16:creationId xmlns:a16="http://schemas.microsoft.com/office/drawing/2014/main" id="{B20DF541-386F-48A8-8C9D-F597A9C3AC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614"/>
                <a:ext cx="498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150" name="Group 1838">
              <a:extLst>
                <a:ext uri="{FF2B5EF4-FFF2-40B4-BE49-F238E27FC236}">
                  <a16:creationId xmlns:a16="http://schemas.microsoft.com/office/drawing/2014/main" id="{525CBD03-05DD-417D-9F5A-8766A87A71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0" y="2038"/>
              <a:ext cx="1941" cy="24"/>
              <a:chOff x="1033" y="2205"/>
              <a:chExt cx="3765" cy="46"/>
            </a:xfrm>
          </p:grpSpPr>
          <p:sp>
            <p:nvSpPr>
              <p:cNvPr id="15151" name="AutoShape 1839">
                <a:extLst>
                  <a:ext uri="{FF2B5EF4-FFF2-40B4-BE49-F238E27FC236}">
                    <a16:creationId xmlns:a16="http://schemas.microsoft.com/office/drawing/2014/main" id="{AF4C9F10-6DC7-455A-8727-FFB744C09C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52" name="AutoShape 1840">
                <a:extLst>
                  <a:ext uri="{FF2B5EF4-FFF2-40B4-BE49-F238E27FC236}">
                    <a16:creationId xmlns:a16="http://schemas.microsoft.com/office/drawing/2014/main" id="{0408F758-FC48-402A-ACB4-C82D47CE3C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5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53" name="AutoShape 1841">
                <a:extLst>
                  <a:ext uri="{FF2B5EF4-FFF2-40B4-BE49-F238E27FC236}">
                    <a16:creationId xmlns:a16="http://schemas.microsoft.com/office/drawing/2014/main" id="{5B37BD68-6756-4ABE-9640-1FE79E9F93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8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54" name="AutoShape 1842">
                <a:extLst>
                  <a:ext uri="{FF2B5EF4-FFF2-40B4-BE49-F238E27FC236}">
                    <a16:creationId xmlns:a16="http://schemas.microsoft.com/office/drawing/2014/main" id="{802C3215-4B2E-4B3E-AA0D-9250163DD2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1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55" name="AutoShape 1843">
                <a:extLst>
                  <a:ext uri="{FF2B5EF4-FFF2-40B4-BE49-F238E27FC236}">
                    <a16:creationId xmlns:a16="http://schemas.microsoft.com/office/drawing/2014/main" id="{DDC2B2AC-6D65-406D-8C82-75859CAD5D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3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56" name="AutoShape 1844">
                <a:extLst>
                  <a:ext uri="{FF2B5EF4-FFF2-40B4-BE49-F238E27FC236}">
                    <a16:creationId xmlns:a16="http://schemas.microsoft.com/office/drawing/2014/main" id="{7BB84F5A-4BB8-43D6-8165-5622B4911F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6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57" name="AutoShape 1845">
                <a:extLst>
                  <a:ext uri="{FF2B5EF4-FFF2-40B4-BE49-F238E27FC236}">
                    <a16:creationId xmlns:a16="http://schemas.microsoft.com/office/drawing/2014/main" id="{C4E9CE39-331F-4FBC-962D-FC36090E6F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9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58" name="AutoShape 1846">
                <a:extLst>
                  <a:ext uri="{FF2B5EF4-FFF2-40B4-BE49-F238E27FC236}">
                    <a16:creationId xmlns:a16="http://schemas.microsoft.com/office/drawing/2014/main" id="{14DC6DFB-5AF7-4971-BA7F-1931F6EC9C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59" name="AutoShape 1847">
                <a:extLst>
                  <a:ext uri="{FF2B5EF4-FFF2-40B4-BE49-F238E27FC236}">
                    <a16:creationId xmlns:a16="http://schemas.microsoft.com/office/drawing/2014/main" id="{0D2686AD-21A7-4259-B702-52B4813EC3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4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60" name="AutoShape 1848">
                <a:extLst>
                  <a:ext uri="{FF2B5EF4-FFF2-40B4-BE49-F238E27FC236}">
                    <a16:creationId xmlns:a16="http://schemas.microsoft.com/office/drawing/2014/main" id="{3CA131E2-96AB-4197-8FB8-BBFBEA42F9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7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61" name="AutoShape 1849">
                <a:extLst>
                  <a:ext uri="{FF2B5EF4-FFF2-40B4-BE49-F238E27FC236}">
                    <a16:creationId xmlns:a16="http://schemas.microsoft.com/office/drawing/2014/main" id="{A177EC61-B2D3-41DA-B673-83B5FA7013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0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62" name="AutoShape 1850">
                <a:extLst>
                  <a:ext uri="{FF2B5EF4-FFF2-40B4-BE49-F238E27FC236}">
                    <a16:creationId xmlns:a16="http://schemas.microsoft.com/office/drawing/2014/main" id="{1E1B4A61-FB61-4571-8D46-74F6963C18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2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63" name="AutoShape 1851">
                <a:extLst>
                  <a:ext uri="{FF2B5EF4-FFF2-40B4-BE49-F238E27FC236}">
                    <a16:creationId xmlns:a16="http://schemas.microsoft.com/office/drawing/2014/main" id="{F6D09712-BA51-48BE-8984-FFC7FF598F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5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64" name="AutoShape 1852">
                <a:extLst>
                  <a:ext uri="{FF2B5EF4-FFF2-40B4-BE49-F238E27FC236}">
                    <a16:creationId xmlns:a16="http://schemas.microsoft.com/office/drawing/2014/main" id="{C39FD8AA-0B9A-485A-9319-07143FAA3B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8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65" name="AutoShape 1853">
                <a:extLst>
                  <a:ext uri="{FF2B5EF4-FFF2-40B4-BE49-F238E27FC236}">
                    <a16:creationId xmlns:a16="http://schemas.microsoft.com/office/drawing/2014/main" id="{2A405F89-28E6-4B11-8753-1BE9221650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1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166" name="Group 1854">
              <a:extLst>
                <a:ext uri="{FF2B5EF4-FFF2-40B4-BE49-F238E27FC236}">
                  <a16:creationId xmlns:a16="http://schemas.microsoft.com/office/drawing/2014/main" id="{196EC6D7-E95A-4F6E-B990-21D48BA997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0" y="2070"/>
              <a:ext cx="1941" cy="47"/>
              <a:chOff x="1033" y="2296"/>
              <a:chExt cx="3765" cy="91"/>
            </a:xfrm>
          </p:grpSpPr>
          <p:sp>
            <p:nvSpPr>
              <p:cNvPr id="15167" name="AutoShape 1855">
                <a:extLst>
                  <a:ext uri="{FF2B5EF4-FFF2-40B4-BE49-F238E27FC236}">
                    <a16:creationId xmlns:a16="http://schemas.microsoft.com/office/drawing/2014/main" id="{B572401A-6E01-4E21-B5DC-98EB9DB9F8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2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68" name="AutoShape 1856">
                <a:extLst>
                  <a:ext uri="{FF2B5EF4-FFF2-40B4-BE49-F238E27FC236}">
                    <a16:creationId xmlns:a16="http://schemas.microsoft.com/office/drawing/2014/main" id="{224024DB-66CB-4E5A-AB73-84DE0D23EE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0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69" name="AutoShape 1857">
                <a:extLst>
                  <a:ext uri="{FF2B5EF4-FFF2-40B4-BE49-F238E27FC236}">
                    <a16:creationId xmlns:a16="http://schemas.microsoft.com/office/drawing/2014/main" id="{3E5B0183-EBF8-4D13-A176-A05549D1C2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70" name="AutoShape 1858">
                <a:extLst>
                  <a:ext uri="{FF2B5EF4-FFF2-40B4-BE49-F238E27FC236}">
                    <a16:creationId xmlns:a16="http://schemas.microsoft.com/office/drawing/2014/main" id="{C20591F7-4E35-4EC1-B3FD-E5B910F745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71" name="AutoShape 1859">
                <a:extLst>
                  <a:ext uri="{FF2B5EF4-FFF2-40B4-BE49-F238E27FC236}">
                    <a16:creationId xmlns:a16="http://schemas.microsoft.com/office/drawing/2014/main" id="{787897E6-8FA4-4908-B045-C425960F22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72" name="AutoShape 1860">
                <a:extLst>
                  <a:ext uri="{FF2B5EF4-FFF2-40B4-BE49-F238E27FC236}">
                    <a16:creationId xmlns:a16="http://schemas.microsoft.com/office/drawing/2014/main" id="{D0B52533-166F-40EF-B28D-B276DF6DC4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73" name="AutoShape 1861">
                <a:extLst>
                  <a:ext uri="{FF2B5EF4-FFF2-40B4-BE49-F238E27FC236}">
                    <a16:creationId xmlns:a16="http://schemas.microsoft.com/office/drawing/2014/main" id="{4B13FD7A-EC79-46C8-A378-5A6B8F25B3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74" name="AutoShape 1862">
                <a:extLst>
                  <a:ext uri="{FF2B5EF4-FFF2-40B4-BE49-F238E27FC236}">
                    <a16:creationId xmlns:a16="http://schemas.microsoft.com/office/drawing/2014/main" id="{758B2E20-C10D-43B3-939B-704E9B180A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75" name="AutoShape 1863">
                <a:extLst>
                  <a:ext uri="{FF2B5EF4-FFF2-40B4-BE49-F238E27FC236}">
                    <a16:creationId xmlns:a16="http://schemas.microsoft.com/office/drawing/2014/main" id="{5F7CA8CF-5C17-4E46-86C9-3228F1D3A3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8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76" name="AutoShape 1864">
                <a:extLst>
                  <a:ext uri="{FF2B5EF4-FFF2-40B4-BE49-F238E27FC236}">
                    <a16:creationId xmlns:a16="http://schemas.microsoft.com/office/drawing/2014/main" id="{6A9AE0F4-78CC-4DF5-8B32-5AD0C79DC1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77" name="AutoShape 1865">
                <a:extLst>
                  <a:ext uri="{FF2B5EF4-FFF2-40B4-BE49-F238E27FC236}">
                    <a16:creationId xmlns:a16="http://schemas.microsoft.com/office/drawing/2014/main" id="{40896517-1DFE-4EA5-A340-40593E0D94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2296"/>
                <a:ext cx="317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78" name="AutoShape 1866">
                <a:extLst>
                  <a:ext uri="{FF2B5EF4-FFF2-40B4-BE49-F238E27FC236}">
                    <a16:creationId xmlns:a16="http://schemas.microsoft.com/office/drawing/2014/main" id="{71EE3154-71CF-41C2-9458-65A5DAFECC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2296"/>
                <a:ext cx="318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79" name="AutoShape 1867">
                <a:extLst>
                  <a:ext uri="{FF2B5EF4-FFF2-40B4-BE49-F238E27FC236}">
                    <a16:creationId xmlns:a16="http://schemas.microsoft.com/office/drawing/2014/main" id="{F47708C9-7B20-4A9C-98DC-DA433CCFD3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2296"/>
                <a:ext cx="318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180" name="Group 1868">
              <a:extLst>
                <a:ext uri="{FF2B5EF4-FFF2-40B4-BE49-F238E27FC236}">
                  <a16:creationId xmlns:a16="http://schemas.microsoft.com/office/drawing/2014/main" id="{7EB925C1-D907-46A9-8F0F-B683DE72A7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4" y="2183"/>
              <a:ext cx="1894" cy="47"/>
              <a:chOff x="988" y="2478"/>
              <a:chExt cx="3673" cy="91"/>
            </a:xfrm>
          </p:grpSpPr>
          <p:sp>
            <p:nvSpPr>
              <p:cNvPr id="15181" name="AutoShape 1869">
                <a:extLst>
                  <a:ext uri="{FF2B5EF4-FFF2-40B4-BE49-F238E27FC236}">
                    <a16:creationId xmlns:a16="http://schemas.microsoft.com/office/drawing/2014/main" id="{2833FB20-9DBA-498F-9C29-6B0B3EDA52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82" name="AutoShape 1870">
                <a:extLst>
                  <a:ext uri="{FF2B5EF4-FFF2-40B4-BE49-F238E27FC236}">
                    <a16:creationId xmlns:a16="http://schemas.microsoft.com/office/drawing/2014/main" id="{4770CEB6-02AB-4C13-9C4B-5149D2495F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83" name="AutoShape 1871">
                <a:extLst>
                  <a:ext uri="{FF2B5EF4-FFF2-40B4-BE49-F238E27FC236}">
                    <a16:creationId xmlns:a16="http://schemas.microsoft.com/office/drawing/2014/main" id="{D5CE7349-6037-4194-A6CD-8BDF6EB73F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7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84" name="AutoShape 1872">
                <a:extLst>
                  <a:ext uri="{FF2B5EF4-FFF2-40B4-BE49-F238E27FC236}">
                    <a16:creationId xmlns:a16="http://schemas.microsoft.com/office/drawing/2014/main" id="{65DC3002-0366-4847-AE7B-B552A6781D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85" name="AutoShape 1873">
                <a:extLst>
                  <a:ext uri="{FF2B5EF4-FFF2-40B4-BE49-F238E27FC236}">
                    <a16:creationId xmlns:a16="http://schemas.microsoft.com/office/drawing/2014/main" id="{BE75A6A2-1905-4BF4-B321-0AEF37C827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86" name="AutoShape 1874">
                <a:extLst>
                  <a:ext uri="{FF2B5EF4-FFF2-40B4-BE49-F238E27FC236}">
                    <a16:creationId xmlns:a16="http://schemas.microsoft.com/office/drawing/2014/main" id="{6780FC5C-8AA8-4F06-973A-62FEB208BE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87" name="AutoShape 1875">
                <a:extLst>
                  <a:ext uri="{FF2B5EF4-FFF2-40B4-BE49-F238E27FC236}">
                    <a16:creationId xmlns:a16="http://schemas.microsoft.com/office/drawing/2014/main" id="{2423C3F0-A61F-420D-8FA1-1767C7198D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3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88" name="AutoShape 1876">
                <a:extLst>
                  <a:ext uri="{FF2B5EF4-FFF2-40B4-BE49-F238E27FC236}">
                    <a16:creationId xmlns:a16="http://schemas.microsoft.com/office/drawing/2014/main" id="{DA687489-B910-4C13-B60C-EB5B172D35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89" name="AutoShape 1877">
                <a:extLst>
                  <a:ext uri="{FF2B5EF4-FFF2-40B4-BE49-F238E27FC236}">
                    <a16:creationId xmlns:a16="http://schemas.microsoft.com/office/drawing/2014/main" id="{33831F6F-0673-4C26-82B4-B905E6A10E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9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90" name="AutoShape 1878">
                <a:extLst>
                  <a:ext uri="{FF2B5EF4-FFF2-40B4-BE49-F238E27FC236}">
                    <a16:creationId xmlns:a16="http://schemas.microsoft.com/office/drawing/2014/main" id="{0D278E6F-AD60-4094-A3E2-AB557EC46E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91" name="AutoShape 1879">
                <a:extLst>
                  <a:ext uri="{FF2B5EF4-FFF2-40B4-BE49-F238E27FC236}">
                    <a16:creationId xmlns:a16="http://schemas.microsoft.com/office/drawing/2014/main" id="{87FA70A1-E4C4-4BCE-BCE8-8A2405938B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5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92" name="AutoShape 1880">
                <a:extLst>
                  <a:ext uri="{FF2B5EF4-FFF2-40B4-BE49-F238E27FC236}">
                    <a16:creationId xmlns:a16="http://schemas.microsoft.com/office/drawing/2014/main" id="{CE7D73DB-0EE6-4884-9B0E-BB33F6DA8E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5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93" name="AutoShape 1881">
                <a:extLst>
                  <a:ext uri="{FF2B5EF4-FFF2-40B4-BE49-F238E27FC236}">
                    <a16:creationId xmlns:a16="http://schemas.microsoft.com/office/drawing/2014/main" id="{74173386-381D-4BA0-8B58-5218BC79B8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478"/>
                <a:ext cx="363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194" name="Group 1882">
              <a:extLst>
                <a:ext uri="{FF2B5EF4-FFF2-40B4-BE49-F238E27FC236}">
                  <a16:creationId xmlns:a16="http://schemas.microsoft.com/office/drawing/2014/main" id="{02E2A8E3-6AC1-4A9A-B947-BFBA950590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8" y="2127"/>
              <a:ext cx="1965" cy="46"/>
              <a:chOff x="988" y="2387"/>
              <a:chExt cx="3810" cy="91"/>
            </a:xfrm>
          </p:grpSpPr>
          <p:sp>
            <p:nvSpPr>
              <p:cNvPr id="15195" name="AutoShape 1883">
                <a:extLst>
                  <a:ext uri="{FF2B5EF4-FFF2-40B4-BE49-F238E27FC236}">
                    <a16:creationId xmlns:a16="http://schemas.microsoft.com/office/drawing/2014/main" id="{6ED2F832-BFAB-446A-BBBE-1AAC16022E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5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96" name="AutoShape 1884">
                <a:extLst>
                  <a:ext uri="{FF2B5EF4-FFF2-40B4-BE49-F238E27FC236}">
                    <a16:creationId xmlns:a16="http://schemas.microsoft.com/office/drawing/2014/main" id="{A82F35DD-B2A0-4F71-AB67-FE9CA37319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2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97" name="AutoShape 1885">
                <a:extLst>
                  <a:ext uri="{FF2B5EF4-FFF2-40B4-BE49-F238E27FC236}">
                    <a16:creationId xmlns:a16="http://schemas.microsoft.com/office/drawing/2014/main" id="{439C456B-A890-4C0E-9E20-4DA7A0928E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7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98" name="AutoShape 1886">
                <a:extLst>
                  <a:ext uri="{FF2B5EF4-FFF2-40B4-BE49-F238E27FC236}">
                    <a16:creationId xmlns:a16="http://schemas.microsoft.com/office/drawing/2014/main" id="{65C0ECA7-702A-480A-9403-721C74D682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5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99" name="AutoShape 1887">
                <a:extLst>
                  <a:ext uri="{FF2B5EF4-FFF2-40B4-BE49-F238E27FC236}">
                    <a16:creationId xmlns:a16="http://schemas.microsoft.com/office/drawing/2014/main" id="{8BF2C4FB-4BA0-4346-8EBF-AE12AAEEDC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3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00" name="AutoShape 1888">
                <a:extLst>
                  <a:ext uri="{FF2B5EF4-FFF2-40B4-BE49-F238E27FC236}">
                    <a16:creationId xmlns:a16="http://schemas.microsoft.com/office/drawing/2014/main" id="{D88DA32E-1832-4FBB-8765-B84F9F0DC6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01" name="AutoShape 1889">
                <a:extLst>
                  <a:ext uri="{FF2B5EF4-FFF2-40B4-BE49-F238E27FC236}">
                    <a16:creationId xmlns:a16="http://schemas.microsoft.com/office/drawing/2014/main" id="{B9DF6703-DEF1-4215-90EF-1FBBCAFCA8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1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02" name="AutoShape 1890">
                <a:extLst>
                  <a:ext uri="{FF2B5EF4-FFF2-40B4-BE49-F238E27FC236}">
                    <a16:creationId xmlns:a16="http://schemas.microsoft.com/office/drawing/2014/main" id="{01A49264-05DB-459C-A9BD-6E84BBF5E5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9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03" name="AutoShape 1891">
                <a:extLst>
                  <a:ext uri="{FF2B5EF4-FFF2-40B4-BE49-F238E27FC236}">
                    <a16:creationId xmlns:a16="http://schemas.microsoft.com/office/drawing/2014/main" id="{816BAA99-59E7-4E3A-BE91-C8D633CD41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9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04" name="AutoShape 1892">
                <a:extLst>
                  <a:ext uri="{FF2B5EF4-FFF2-40B4-BE49-F238E27FC236}">
                    <a16:creationId xmlns:a16="http://schemas.microsoft.com/office/drawing/2014/main" id="{C8497C9B-8920-4040-8BBA-7A2CF6EB8A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7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05" name="AutoShape 1893">
                <a:extLst>
                  <a:ext uri="{FF2B5EF4-FFF2-40B4-BE49-F238E27FC236}">
                    <a16:creationId xmlns:a16="http://schemas.microsoft.com/office/drawing/2014/main" id="{8F0A7CD2-26A4-4FA3-B06C-9942688903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5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06" name="AutoShape 1894">
                <a:extLst>
                  <a:ext uri="{FF2B5EF4-FFF2-40B4-BE49-F238E27FC236}">
                    <a16:creationId xmlns:a16="http://schemas.microsoft.com/office/drawing/2014/main" id="{E3DAC80D-61BC-425C-B393-EEFB3ED1FC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07" name="AutoShape 1895">
                <a:extLst>
                  <a:ext uri="{FF2B5EF4-FFF2-40B4-BE49-F238E27FC236}">
                    <a16:creationId xmlns:a16="http://schemas.microsoft.com/office/drawing/2014/main" id="{81804138-E595-4908-B5B5-A17E851138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1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08" name="AutoShape 1896">
                <a:extLst>
                  <a:ext uri="{FF2B5EF4-FFF2-40B4-BE49-F238E27FC236}">
                    <a16:creationId xmlns:a16="http://schemas.microsoft.com/office/drawing/2014/main" id="{1E2D5D01-460D-45E7-8154-9D1C522783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387"/>
                <a:ext cx="319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209" name="AutoShape 1897">
              <a:extLst>
                <a:ext uri="{FF2B5EF4-FFF2-40B4-BE49-F238E27FC236}">
                  <a16:creationId xmlns:a16="http://schemas.microsoft.com/office/drawing/2014/main" id="{3EE4AB98-4F9D-4A16-96A3-2302A9D20B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2552"/>
              <a:ext cx="2268" cy="47"/>
            </a:xfrm>
            <a:custGeom>
              <a:avLst/>
              <a:gdLst>
                <a:gd name="G0" fmla="+- 737 0 0"/>
                <a:gd name="G1" fmla="+- 21600 0 737"/>
                <a:gd name="G2" fmla="*/ 737 1 2"/>
                <a:gd name="G3" fmla="+- 21600 0 G2"/>
                <a:gd name="G4" fmla="+/ 737 21600 2"/>
                <a:gd name="G5" fmla="+/ G1 0 2"/>
                <a:gd name="G6" fmla="*/ 21600 21600 737"/>
                <a:gd name="G7" fmla="*/ G6 1 2"/>
                <a:gd name="G8" fmla="+- 21600 0 G7"/>
                <a:gd name="G9" fmla="*/ 21600 1 2"/>
                <a:gd name="G10" fmla="+- 737 0 G9"/>
                <a:gd name="G11" fmla="?: G10 G8 0"/>
                <a:gd name="G12" fmla="?: G10 G7 21600"/>
                <a:gd name="T0" fmla="*/ 21231 w 21600"/>
                <a:gd name="T1" fmla="*/ 10800 h 21600"/>
                <a:gd name="T2" fmla="*/ 10800 w 21600"/>
                <a:gd name="T3" fmla="*/ 21600 h 21600"/>
                <a:gd name="T4" fmla="*/ 369 w 21600"/>
                <a:gd name="T5" fmla="*/ 10800 h 21600"/>
                <a:gd name="T6" fmla="*/ 10800 w 21600"/>
                <a:gd name="T7" fmla="*/ 0 h 21600"/>
                <a:gd name="T8" fmla="*/ 2169 w 21600"/>
                <a:gd name="T9" fmla="*/ 2169 h 21600"/>
                <a:gd name="T10" fmla="*/ 19431 w 21600"/>
                <a:gd name="T11" fmla="*/ 1943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37" y="21600"/>
                  </a:lnTo>
                  <a:lnTo>
                    <a:pt x="2086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0" name="AutoShape 1898">
              <a:extLst>
                <a:ext uri="{FF2B5EF4-FFF2-40B4-BE49-F238E27FC236}">
                  <a16:creationId xmlns:a16="http://schemas.microsoft.com/office/drawing/2014/main" id="{7AFE70FD-975B-49F3-98FE-5F1C0E8FB1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" y="719"/>
              <a:ext cx="1988" cy="1273"/>
            </a:xfrm>
            <a:prstGeom prst="roundRect">
              <a:avLst>
                <a:gd name="adj" fmla="val 437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41176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1" name="Rectangle 1899">
              <a:extLst>
                <a:ext uri="{FF2B5EF4-FFF2-40B4-BE49-F238E27FC236}">
                  <a16:creationId xmlns:a16="http://schemas.microsoft.com/office/drawing/2014/main" id="{0C25A915-3F78-41A6-9DD4-9D61BF62E2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" y="846"/>
              <a:ext cx="1684" cy="105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2" name="Rectangle 1900">
              <a:extLst>
                <a:ext uri="{FF2B5EF4-FFF2-40B4-BE49-F238E27FC236}">
                  <a16:creationId xmlns:a16="http://schemas.microsoft.com/office/drawing/2014/main" id="{92073D40-3154-488B-B68A-A845A4A6B1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" y="864"/>
              <a:ext cx="1660" cy="1016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3725"/>
                    <a:invGamma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3" name="AutoShape 1901">
              <a:extLst>
                <a:ext uri="{FF2B5EF4-FFF2-40B4-BE49-F238E27FC236}">
                  <a16:creationId xmlns:a16="http://schemas.microsoft.com/office/drawing/2014/main" id="{83AF92F8-2473-46AE-A584-5B8306394A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7" y="2482"/>
              <a:ext cx="584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4" name="AutoShape 1902">
              <a:extLst>
                <a:ext uri="{FF2B5EF4-FFF2-40B4-BE49-F238E27FC236}">
                  <a16:creationId xmlns:a16="http://schemas.microsoft.com/office/drawing/2014/main" id="{90CEF046-4D1B-43F7-84CD-CEC5B2902B7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150" y="2494"/>
              <a:ext cx="538" cy="3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5" name="AutoShape 1903">
              <a:extLst>
                <a:ext uri="{FF2B5EF4-FFF2-40B4-BE49-F238E27FC236}">
                  <a16:creationId xmlns:a16="http://schemas.microsoft.com/office/drawing/2014/main" id="{241B46AB-28F7-4E71-AA85-57104D451E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" y="2529"/>
              <a:ext cx="2222" cy="2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8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6" name="Rectangle 1904">
              <a:extLst>
                <a:ext uri="{FF2B5EF4-FFF2-40B4-BE49-F238E27FC236}">
                  <a16:creationId xmlns:a16="http://schemas.microsoft.com/office/drawing/2014/main" id="{D1B14D27-E96E-45AC-93BF-F63DF12C6E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0" y="1921"/>
              <a:ext cx="187" cy="4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7" name="AutoShape 1905">
              <a:extLst>
                <a:ext uri="{FF2B5EF4-FFF2-40B4-BE49-F238E27FC236}">
                  <a16:creationId xmlns:a16="http://schemas.microsoft.com/office/drawing/2014/main" id="{965E5EB6-8198-487D-B10E-8A0A1DE312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" y="1898"/>
              <a:ext cx="117" cy="11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60392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8" name="AutoShape 1906">
              <a:extLst>
                <a:ext uri="{FF2B5EF4-FFF2-40B4-BE49-F238E27FC236}">
                  <a16:creationId xmlns:a16="http://schemas.microsoft.com/office/drawing/2014/main" id="{14F875AF-3DA0-4436-BB8D-304FFF233E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9" y="1898"/>
              <a:ext cx="117" cy="11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60392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9" name="AutoShape 1907">
              <a:extLst>
                <a:ext uri="{FF2B5EF4-FFF2-40B4-BE49-F238E27FC236}">
                  <a16:creationId xmlns:a16="http://schemas.microsoft.com/office/drawing/2014/main" id="{55A89B26-75C3-43FC-BAC8-3B70596FD5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" y="2576"/>
              <a:ext cx="2175" cy="23"/>
            </a:xfrm>
            <a:custGeom>
              <a:avLst/>
              <a:gdLst>
                <a:gd name="G0" fmla="+- 358 0 0"/>
                <a:gd name="G1" fmla="+- 21600 0 358"/>
                <a:gd name="G2" fmla="*/ 358 1 2"/>
                <a:gd name="G3" fmla="+- 21600 0 G2"/>
                <a:gd name="G4" fmla="+/ 358 21600 2"/>
                <a:gd name="G5" fmla="+/ G1 0 2"/>
                <a:gd name="G6" fmla="*/ 21600 21600 358"/>
                <a:gd name="G7" fmla="*/ G6 1 2"/>
                <a:gd name="G8" fmla="+- 21600 0 G7"/>
                <a:gd name="G9" fmla="*/ 21600 1 2"/>
                <a:gd name="G10" fmla="+- 358 0 G9"/>
                <a:gd name="G11" fmla="?: G10 G8 0"/>
                <a:gd name="G12" fmla="?: G10 G7 21600"/>
                <a:gd name="T0" fmla="*/ 21421 w 21600"/>
                <a:gd name="T1" fmla="*/ 10800 h 21600"/>
                <a:gd name="T2" fmla="*/ 10800 w 21600"/>
                <a:gd name="T3" fmla="*/ 21600 h 21600"/>
                <a:gd name="T4" fmla="*/ 179 w 21600"/>
                <a:gd name="T5" fmla="*/ 10800 h 21600"/>
                <a:gd name="T6" fmla="*/ 10800 w 21600"/>
                <a:gd name="T7" fmla="*/ 0 h 21600"/>
                <a:gd name="T8" fmla="*/ 1979 w 21600"/>
                <a:gd name="T9" fmla="*/ 1979 h 21600"/>
                <a:gd name="T10" fmla="*/ 19621 w 21600"/>
                <a:gd name="T11" fmla="*/ 1962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58" y="21600"/>
                  </a:lnTo>
                  <a:lnTo>
                    <a:pt x="2124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20" name="Oval 1908">
              <a:extLst>
                <a:ext uri="{FF2B5EF4-FFF2-40B4-BE49-F238E27FC236}">
                  <a16:creationId xmlns:a16="http://schemas.microsoft.com/office/drawing/2014/main" id="{1C601DF8-6A1C-4726-8F2E-DF3F0E5FBD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3" y="729"/>
              <a:ext cx="91" cy="91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21" name="Oval 1909">
              <a:extLst>
                <a:ext uri="{FF2B5EF4-FFF2-40B4-BE49-F238E27FC236}">
                  <a16:creationId xmlns:a16="http://schemas.microsoft.com/office/drawing/2014/main" id="{734B8D33-A37A-4CE0-A970-73DA495BC71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396" y="752"/>
              <a:ext cx="46" cy="46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222" name="Group 1910">
            <a:extLst>
              <a:ext uri="{FF2B5EF4-FFF2-40B4-BE49-F238E27FC236}">
                <a16:creationId xmlns:a16="http://schemas.microsoft.com/office/drawing/2014/main" id="{F769D36C-D6AD-4912-BE51-7AF688602EDE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4873625"/>
            <a:ext cx="1439862" cy="1292225"/>
            <a:chOff x="308" y="579"/>
            <a:chExt cx="2268" cy="2034"/>
          </a:xfrm>
        </p:grpSpPr>
        <p:sp>
          <p:nvSpPr>
            <p:cNvPr id="15223" name="AutoShape 1911">
              <a:extLst>
                <a:ext uri="{FF2B5EF4-FFF2-40B4-BE49-F238E27FC236}">
                  <a16:creationId xmlns:a16="http://schemas.microsoft.com/office/drawing/2014/main" id="{45684A47-1A37-43B8-9092-4622366FA91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08" y="1947"/>
              <a:ext cx="2268" cy="614"/>
            </a:xfrm>
            <a:custGeom>
              <a:avLst/>
              <a:gdLst>
                <a:gd name="G0" fmla="+- 1245 0 0"/>
                <a:gd name="G1" fmla="+- 21600 0 1245"/>
                <a:gd name="G2" fmla="*/ 1245 1 2"/>
                <a:gd name="G3" fmla="+- 21600 0 G2"/>
                <a:gd name="G4" fmla="+/ 1245 21600 2"/>
                <a:gd name="G5" fmla="+/ G1 0 2"/>
                <a:gd name="G6" fmla="*/ 21600 21600 1245"/>
                <a:gd name="G7" fmla="*/ G6 1 2"/>
                <a:gd name="G8" fmla="+- 21600 0 G7"/>
                <a:gd name="G9" fmla="*/ 21600 1 2"/>
                <a:gd name="G10" fmla="+- 1245 0 G9"/>
                <a:gd name="G11" fmla="?: G10 G8 0"/>
                <a:gd name="G12" fmla="?: G10 G7 21600"/>
                <a:gd name="T0" fmla="*/ 20977 w 21600"/>
                <a:gd name="T1" fmla="*/ 10800 h 21600"/>
                <a:gd name="T2" fmla="*/ 10800 w 21600"/>
                <a:gd name="T3" fmla="*/ 21600 h 21600"/>
                <a:gd name="T4" fmla="*/ 623 w 21600"/>
                <a:gd name="T5" fmla="*/ 10800 h 21600"/>
                <a:gd name="T6" fmla="*/ 10800 w 21600"/>
                <a:gd name="T7" fmla="*/ 0 h 21600"/>
                <a:gd name="T8" fmla="*/ 2423 w 21600"/>
                <a:gd name="T9" fmla="*/ 2423 h 21600"/>
                <a:gd name="T10" fmla="*/ 19177 w 21600"/>
                <a:gd name="T11" fmla="*/ 1917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45" y="21600"/>
                  </a:lnTo>
                  <a:lnTo>
                    <a:pt x="2035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38039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24" name="AutoShape 1912">
              <a:extLst>
                <a:ext uri="{FF2B5EF4-FFF2-40B4-BE49-F238E27FC236}">
                  <a16:creationId xmlns:a16="http://schemas.microsoft.com/office/drawing/2014/main" id="{40706E6C-5A79-4F1B-812D-6107C7D225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" y="1931"/>
              <a:ext cx="2014" cy="5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7372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225" name="Group 1913">
              <a:extLst>
                <a:ext uri="{FF2B5EF4-FFF2-40B4-BE49-F238E27FC236}">
                  <a16:creationId xmlns:a16="http://schemas.microsoft.com/office/drawing/2014/main" id="{31141533-59CB-4D57-BB80-34C0B031CF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1" y="1973"/>
              <a:ext cx="2130" cy="368"/>
              <a:chOff x="371" y="1973"/>
              <a:chExt cx="2130" cy="410"/>
            </a:xfrm>
          </p:grpSpPr>
          <p:sp>
            <p:nvSpPr>
              <p:cNvPr id="15226" name="AutoShape 1914">
                <a:extLst>
                  <a:ext uri="{FF2B5EF4-FFF2-40B4-BE49-F238E27FC236}">
                    <a16:creationId xmlns:a16="http://schemas.microsoft.com/office/drawing/2014/main" id="{F40AFBB9-1957-47CD-A9BF-D2833A49AE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371" y="1973"/>
                <a:ext cx="2130" cy="410"/>
              </a:xfrm>
              <a:custGeom>
                <a:avLst/>
                <a:gdLst>
                  <a:gd name="G0" fmla="+- 910 0 0"/>
                  <a:gd name="G1" fmla="+- 21600 0 910"/>
                  <a:gd name="G2" fmla="*/ 910 1 2"/>
                  <a:gd name="G3" fmla="+- 21600 0 G2"/>
                  <a:gd name="G4" fmla="+/ 910 21600 2"/>
                  <a:gd name="G5" fmla="+/ G1 0 2"/>
                  <a:gd name="G6" fmla="*/ 21600 21600 910"/>
                  <a:gd name="G7" fmla="*/ G6 1 2"/>
                  <a:gd name="G8" fmla="+- 21600 0 G7"/>
                  <a:gd name="G9" fmla="*/ 21600 1 2"/>
                  <a:gd name="G10" fmla="+- 910 0 G9"/>
                  <a:gd name="G11" fmla="?: G10 G8 0"/>
                  <a:gd name="G12" fmla="?: G10 G7 21600"/>
                  <a:gd name="T0" fmla="*/ 21145 w 21600"/>
                  <a:gd name="T1" fmla="*/ 10800 h 21600"/>
                  <a:gd name="T2" fmla="*/ 10800 w 21600"/>
                  <a:gd name="T3" fmla="*/ 21600 h 21600"/>
                  <a:gd name="T4" fmla="*/ 455 w 21600"/>
                  <a:gd name="T5" fmla="*/ 10800 h 21600"/>
                  <a:gd name="T6" fmla="*/ 10800 w 21600"/>
                  <a:gd name="T7" fmla="*/ 0 h 21600"/>
                  <a:gd name="T8" fmla="*/ 2255 w 21600"/>
                  <a:gd name="T9" fmla="*/ 2255 h 21600"/>
                  <a:gd name="T10" fmla="*/ 19345 w 21600"/>
                  <a:gd name="T11" fmla="*/ 1934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10" y="21600"/>
                    </a:lnTo>
                    <a:lnTo>
                      <a:pt x="2069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5227" name="Group 1915">
                <a:extLst>
                  <a:ext uri="{FF2B5EF4-FFF2-40B4-BE49-F238E27FC236}">
                    <a16:creationId xmlns:a16="http://schemas.microsoft.com/office/drawing/2014/main" id="{90DB14E1-12F7-4DA7-89E3-860AC831818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2" y="2280"/>
                <a:ext cx="2057" cy="78"/>
                <a:chOff x="988" y="2704"/>
                <a:chExt cx="3991" cy="137"/>
              </a:xfrm>
            </p:grpSpPr>
            <p:sp>
              <p:nvSpPr>
                <p:cNvPr id="15228" name="AutoShape 1916">
                  <a:extLst>
                    <a:ext uri="{FF2B5EF4-FFF2-40B4-BE49-F238E27FC236}">
                      <a16:creationId xmlns:a16="http://schemas.microsoft.com/office/drawing/2014/main" id="{AF913071-E637-4120-84AB-4E7E0DFCFB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7" y="2704"/>
                  <a:ext cx="1270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29" name="AutoShape 1917">
                  <a:extLst>
                    <a:ext uri="{FF2B5EF4-FFF2-40B4-BE49-F238E27FC236}">
                      <a16:creationId xmlns:a16="http://schemas.microsoft.com/office/drawing/2014/main" id="{EA41431C-1405-4771-BA47-3D8590A40F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30" name="AutoShape 1918">
                  <a:extLst>
                    <a:ext uri="{FF2B5EF4-FFF2-40B4-BE49-F238E27FC236}">
                      <a16:creationId xmlns:a16="http://schemas.microsoft.com/office/drawing/2014/main" id="{2CD1EEFD-32F0-4E6C-A78B-2E52938AB4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31" name="AutoShape 1919">
                  <a:extLst>
                    <a:ext uri="{FF2B5EF4-FFF2-40B4-BE49-F238E27FC236}">
                      <a16:creationId xmlns:a16="http://schemas.microsoft.com/office/drawing/2014/main" id="{828CB43D-E26E-48B4-9BC4-72D409F172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60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32" name="AutoShape 1920">
                  <a:extLst>
                    <a:ext uri="{FF2B5EF4-FFF2-40B4-BE49-F238E27FC236}">
                      <a16:creationId xmlns:a16="http://schemas.microsoft.com/office/drawing/2014/main" id="{7D37B6CB-148A-4454-9048-00317A5B99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33" name="AutoShape 1921">
                  <a:extLst>
                    <a:ext uri="{FF2B5EF4-FFF2-40B4-BE49-F238E27FC236}">
                      <a16:creationId xmlns:a16="http://schemas.microsoft.com/office/drawing/2014/main" id="{BF879C8A-0951-48DC-8BEF-83F7A638D8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34" name="AutoShape 1922">
                  <a:extLst>
                    <a:ext uri="{FF2B5EF4-FFF2-40B4-BE49-F238E27FC236}">
                      <a16:creationId xmlns:a16="http://schemas.microsoft.com/office/drawing/2014/main" id="{D7EA59C0-170D-4F77-BA92-66FF61D1AB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4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35" name="AutoShape 1923">
                  <a:extLst>
                    <a:ext uri="{FF2B5EF4-FFF2-40B4-BE49-F238E27FC236}">
                      <a16:creationId xmlns:a16="http://schemas.microsoft.com/office/drawing/2014/main" id="{7292EF00-F5A9-47CA-ACCD-450E327F81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36" name="AutoShape 1924">
                  <a:extLst>
                    <a:ext uri="{FF2B5EF4-FFF2-40B4-BE49-F238E27FC236}">
                      <a16:creationId xmlns:a16="http://schemas.microsoft.com/office/drawing/2014/main" id="{2CDD59ED-4123-4259-8593-BF6715CC3C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53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37" name="AutoShape 1925">
                  <a:extLst>
                    <a:ext uri="{FF2B5EF4-FFF2-40B4-BE49-F238E27FC236}">
                      <a16:creationId xmlns:a16="http://schemas.microsoft.com/office/drawing/2014/main" id="{884BD87D-BAD7-4DFB-9AF2-C282349F0F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38" name="AutoShape 1926">
                  <a:extLst>
                    <a:ext uri="{FF2B5EF4-FFF2-40B4-BE49-F238E27FC236}">
                      <a16:creationId xmlns:a16="http://schemas.microsoft.com/office/drawing/2014/main" id="{EC89475D-8B12-47B4-BFB4-F5F80E32B2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9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39" name="Group 1927">
                <a:extLst>
                  <a:ext uri="{FF2B5EF4-FFF2-40B4-BE49-F238E27FC236}">
                    <a16:creationId xmlns:a16="http://schemas.microsoft.com/office/drawing/2014/main" id="{9D7EDFA1-BADE-43A5-8C2F-E01E4F1A2B8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3" y="2218"/>
                <a:ext cx="2035" cy="52"/>
                <a:chOff x="988" y="2614"/>
                <a:chExt cx="3946" cy="91"/>
              </a:xfrm>
            </p:grpSpPr>
            <p:sp>
              <p:nvSpPr>
                <p:cNvPr id="15240" name="AutoShape 1928">
                  <a:extLst>
                    <a:ext uri="{FF2B5EF4-FFF2-40B4-BE49-F238E27FC236}">
                      <a16:creationId xmlns:a16="http://schemas.microsoft.com/office/drawing/2014/main" id="{601FA52F-5EDD-4239-AD91-20D786257B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7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41" name="AutoShape 1929">
                  <a:extLst>
                    <a:ext uri="{FF2B5EF4-FFF2-40B4-BE49-F238E27FC236}">
                      <a16:creationId xmlns:a16="http://schemas.microsoft.com/office/drawing/2014/main" id="{97E4F06B-10F6-4F6C-A1A4-65C5652053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42" name="AutoShape 1930">
                  <a:extLst>
                    <a:ext uri="{FF2B5EF4-FFF2-40B4-BE49-F238E27FC236}">
                      <a16:creationId xmlns:a16="http://schemas.microsoft.com/office/drawing/2014/main" id="{1EDAB399-C16C-4FA2-9DDD-E7D65F68B4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43" name="AutoShape 1931">
                  <a:extLst>
                    <a:ext uri="{FF2B5EF4-FFF2-40B4-BE49-F238E27FC236}">
                      <a16:creationId xmlns:a16="http://schemas.microsoft.com/office/drawing/2014/main" id="{0D571CC4-ABF5-491E-A73F-0874C2528C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44" name="AutoShape 1932">
                  <a:extLst>
                    <a:ext uri="{FF2B5EF4-FFF2-40B4-BE49-F238E27FC236}">
                      <a16:creationId xmlns:a16="http://schemas.microsoft.com/office/drawing/2014/main" id="{469217E5-A1C6-49E4-B48B-547F9DFA0F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45" name="AutoShape 1933">
                  <a:extLst>
                    <a:ext uri="{FF2B5EF4-FFF2-40B4-BE49-F238E27FC236}">
                      <a16:creationId xmlns:a16="http://schemas.microsoft.com/office/drawing/2014/main" id="{54956C74-2166-45C5-8E42-89F34E34D7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49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46" name="AutoShape 1934">
                  <a:extLst>
                    <a:ext uri="{FF2B5EF4-FFF2-40B4-BE49-F238E27FC236}">
                      <a16:creationId xmlns:a16="http://schemas.microsoft.com/office/drawing/2014/main" id="{4E838916-1143-41E9-A2F0-CEB4C7F09E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9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47" name="AutoShape 1935">
                  <a:extLst>
                    <a:ext uri="{FF2B5EF4-FFF2-40B4-BE49-F238E27FC236}">
                      <a16:creationId xmlns:a16="http://schemas.microsoft.com/office/drawing/2014/main" id="{C4C89999-9180-449E-BCE1-76348E200A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7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48" name="AutoShape 1936">
                  <a:extLst>
                    <a:ext uri="{FF2B5EF4-FFF2-40B4-BE49-F238E27FC236}">
                      <a16:creationId xmlns:a16="http://schemas.microsoft.com/office/drawing/2014/main" id="{E01546D1-FA79-47E0-B701-D527E02F9C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5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49" name="AutoShape 1937">
                  <a:extLst>
                    <a:ext uri="{FF2B5EF4-FFF2-40B4-BE49-F238E27FC236}">
                      <a16:creationId xmlns:a16="http://schemas.microsoft.com/office/drawing/2014/main" id="{55FE82F8-6EE3-4EB1-A062-A741335163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25" y="2614"/>
                  <a:ext cx="409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50" name="AutoShape 1938">
                  <a:extLst>
                    <a:ext uri="{FF2B5EF4-FFF2-40B4-BE49-F238E27FC236}">
                      <a16:creationId xmlns:a16="http://schemas.microsoft.com/office/drawing/2014/main" id="{003AF69B-1EE9-4264-9825-5989E3E834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5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51" name="AutoShape 1939">
                  <a:extLst>
                    <a:ext uri="{FF2B5EF4-FFF2-40B4-BE49-F238E27FC236}">
                      <a16:creationId xmlns:a16="http://schemas.microsoft.com/office/drawing/2014/main" id="{44919778-B54D-4ABF-8599-CED051FB96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1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52" name="AutoShape 1940">
                  <a:extLst>
                    <a:ext uri="{FF2B5EF4-FFF2-40B4-BE49-F238E27FC236}">
                      <a16:creationId xmlns:a16="http://schemas.microsoft.com/office/drawing/2014/main" id="{1030EAB3-355F-4F26-AF51-1E71A702B6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614"/>
                  <a:ext cx="498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53" name="Group 1941">
                <a:extLst>
                  <a:ext uri="{FF2B5EF4-FFF2-40B4-BE49-F238E27FC236}">
                    <a16:creationId xmlns:a16="http://schemas.microsoft.com/office/drawing/2014/main" id="{881FDB4D-BD81-4075-963A-BDE032F0516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0" y="1998"/>
                <a:ext cx="1941" cy="26"/>
                <a:chOff x="1033" y="2205"/>
                <a:chExt cx="3765" cy="46"/>
              </a:xfrm>
            </p:grpSpPr>
            <p:sp>
              <p:nvSpPr>
                <p:cNvPr id="15254" name="AutoShape 1942">
                  <a:extLst>
                    <a:ext uri="{FF2B5EF4-FFF2-40B4-BE49-F238E27FC236}">
                      <a16:creationId xmlns:a16="http://schemas.microsoft.com/office/drawing/2014/main" id="{769BEDF3-0C29-435D-BFC9-CAD19E745A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55" name="AutoShape 1943">
                  <a:extLst>
                    <a:ext uri="{FF2B5EF4-FFF2-40B4-BE49-F238E27FC236}">
                      <a16:creationId xmlns:a16="http://schemas.microsoft.com/office/drawing/2014/main" id="{61EFA196-486A-4B1C-AAFB-DBFCACF0BE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5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56" name="AutoShape 1944">
                  <a:extLst>
                    <a:ext uri="{FF2B5EF4-FFF2-40B4-BE49-F238E27FC236}">
                      <a16:creationId xmlns:a16="http://schemas.microsoft.com/office/drawing/2014/main" id="{CEF47DF0-6192-4BD4-983E-8403932122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8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57" name="AutoShape 1945">
                  <a:extLst>
                    <a:ext uri="{FF2B5EF4-FFF2-40B4-BE49-F238E27FC236}">
                      <a16:creationId xmlns:a16="http://schemas.microsoft.com/office/drawing/2014/main" id="{86932875-42B5-4E47-9FCF-BE1E7DDF35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91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58" name="AutoShape 1946">
                  <a:extLst>
                    <a:ext uri="{FF2B5EF4-FFF2-40B4-BE49-F238E27FC236}">
                      <a16:creationId xmlns:a16="http://schemas.microsoft.com/office/drawing/2014/main" id="{0F1B312B-32BC-4376-B760-37482C4570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43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59" name="AutoShape 1947">
                  <a:extLst>
                    <a:ext uri="{FF2B5EF4-FFF2-40B4-BE49-F238E27FC236}">
                      <a16:creationId xmlns:a16="http://schemas.microsoft.com/office/drawing/2014/main" id="{DA5D9B56-FF5F-49DC-A671-D1D99C2842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96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60" name="AutoShape 1948">
                  <a:extLst>
                    <a:ext uri="{FF2B5EF4-FFF2-40B4-BE49-F238E27FC236}">
                      <a16:creationId xmlns:a16="http://schemas.microsoft.com/office/drawing/2014/main" id="{89D0E8AA-DDBA-4722-9E4B-83B75FCF84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49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61" name="AutoShape 1949">
                  <a:extLst>
                    <a:ext uri="{FF2B5EF4-FFF2-40B4-BE49-F238E27FC236}">
                      <a16:creationId xmlns:a16="http://schemas.microsoft.com/office/drawing/2014/main" id="{7FD06F3E-7D67-42B9-87EA-93C628EFF3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02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62" name="AutoShape 1950">
                  <a:extLst>
                    <a:ext uri="{FF2B5EF4-FFF2-40B4-BE49-F238E27FC236}">
                      <a16:creationId xmlns:a16="http://schemas.microsoft.com/office/drawing/2014/main" id="{9A57C8BC-EF38-4A59-9B45-85DB045A02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4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63" name="AutoShape 1951">
                  <a:extLst>
                    <a:ext uri="{FF2B5EF4-FFF2-40B4-BE49-F238E27FC236}">
                      <a16:creationId xmlns:a16="http://schemas.microsoft.com/office/drawing/2014/main" id="{9802196F-5E96-4994-9C75-13626693A8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7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64" name="AutoShape 1952">
                  <a:extLst>
                    <a:ext uri="{FF2B5EF4-FFF2-40B4-BE49-F238E27FC236}">
                      <a16:creationId xmlns:a16="http://schemas.microsoft.com/office/drawing/2014/main" id="{BE980F0C-DFDB-47CC-8A7B-FB23A683A7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60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65" name="AutoShape 1953">
                  <a:extLst>
                    <a:ext uri="{FF2B5EF4-FFF2-40B4-BE49-F238E27FC236}">
                      <a16:creationId xmlns:a16="http://schemas.microsoft.com/office/drawing/2014/main" id="{17D3E85D-63A9-40E7-ADA7-FF65A3D526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12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66" name="AutoShape 1954">
                  <a:extLst>
                    <a:ext uri="{FF2B5EF4-FFF2-40B4-BE49-F238E27FC236}">
                      <a16:creationId xmlns:a16="http://schemas.microsoft.com/office/drawing/2014/main" id="{253C1C7D-01BC-4310-8015-298C30BB79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65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67" name="AutoShape 1955">
                  <a:extLst>
                    <a:ext uri="{FF2B5EF4-FFF2-40B4-BE49-F238E27FC236}">
                      <a16:creationId xmlns:a16="http://schemas.microsoft.com/office/drawing/2014/main" id="{2034F609-483D-4793-B7D3-792FBC10BF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18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68" name="AutoShape 1956">
                  <a:extLst>
                    <a:ext uri="{FF2B5EF4-FFF2-40B4-BE49-F238E27FC236}">
                      <a16:creationId xmlns:a16="http://schemas.microsoft.com/office/drawing/2014/main" id="{05968C4D-9BAB-4FF8-BA2B-77361663AA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1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69" name="Group 1957">
                <a:extLst>
                  <a:ext uri="{FF2B5EF4-FFF2-40B4-BE49-F238E27FC236}">
                    <a16:creationId xmlns:a16="http://schemas.microsoft.com/office/drawing/2014/main" id="{04AA313E-0DA7-46F1-88DC-1E5FCBB98BA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0" y="2033"/>
                <a:ext cx="1941" cy="52"/>
                <a:chOff x="1033" y="2296"/>
                <a:chExt cx="3765" cy="91"/>
              </a:xfrm>
            </p:grpSpPr>
            <p:sp>
              <p:nvSpPr>
                <p:cNvPr id="15270" name="AutoShape 1958">
                  <a:extLst>
                    <a:ext uri="{FF2B5EF4-FFF2-40B4-BE49-F238E27FC236}">
                      <a16:creationId xmlns:a16="http://schemas.microsoft.com/office/drawing/2014/main" id="{EA5DE967-D90F-4041-9999-38A80536D2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2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71" name="AutoShape 1959">
                  <a:extLst>
                    <a:ext uri="{FF2B5EF4-FFF2-40B4-BE49-F238E27FC236}">
                      <a16:creationId xmlns:a16="http://schemas.microsoft.com/office/drawing/2014/main" id="{D74DCBB0-24C7-4669-9BA2-2174FF51BB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60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72" name="AutoShape 1960">
                  <a:extLst>
                    <a:ext uri="{FF2B5EF4-FFF2-40B4-BE49-F238E27FC236}">
                      <a16:creationId xmlns:a16="http://schemas.microsoft.com/office/drawing/2014/main" id="{4E16A23A-056A-496E-975F-0DE3F73E65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48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73" name="AutoShape 1961">
                  <a:extLst>
                    <a:ext uri="{FF2B5EF4-FFF2-40B4-BE49-F238E27FC236}">
                      <a16:creationId xmlns:a16="http://schemas.microsoft.com/office/drawing/2014/main" id="{50FBC19D-6073-4232-93CB-C3B68A655D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76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74" name="AutoShape 1962">
                  <a:extLst>
                    <a:ext uri="{FF2B5EF4-FFF2-40B4-BE49-F238E27FC236}">
                      <a16:creationId xmlns:a16="http://schemas.microsoft.com/office/drawing/2014/main" id="{75CFB75B-2DF3-4F88-B14A-3230E2561C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75" name="AutoShape 1963">
                  <a:extLst>
                    <a:ext uri="{FF2B5EF4-FFF2-40B4-BE49-F238E27FC236}">
                      <a16:creationId xmlns:a16="http://schemas.microsoft.com/office/drawing/2014/main" id="{5EF93D53-FC95-481A-BEC9-C454943F4F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4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76" name="AutoShape 1964">
                  <a:extLst>
                    <a:ext uri="{FF2B5EF4-FFF2-40B4-BE49-F238E27FC236}">
                      <a16:creationId xmlns:a16="http://schemas.microsoft.com/office/drawing/2014/main" id="{F90538FA-267C-4652-8BA1-F6F0CB804A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77" name="AutoShape 1965">
                  <a:extLst>
                    <a:ext uri="{FF2B5EF4-FFF2-40B4-BE49-F238E27FC236}">
                      <a16:creationId xmlns:a16="http://schemas.microsoft.com/office/drawing/2014/main" id="{8ED1CAC0-9F1A-43EF-A484-5F98763EF5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20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78" name="AutoShape 1966">
                  <a:extLst>
                    <a:ext uri="{FF2B5EF4-FFF2-40B4-BE49-F238E27FC236}">
                      <a16:creationId xmlns:a16="http://schemas.microsoft.com/office/drawing/2014/main" id="{A4DB15D8-B12F-4481-8E7B-E76DCAB99D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8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79" name="AutoShape 1967">
                  <a:extLst>
                    <a:ext uri="{FF2B5EF4-FFF2-40B4-BE49-F238E27FC236}">
                      <a16:creationId xmlns:a16="http://schemas.microsoft.com/office/drawing/2014/main" id="{AB372DD9-41D9-40D0-A3BD-35DBFB43E2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80" name="AutoShape 1968">
                  <a:extLst>
                    <a:ext uri="{FF2B5EF4-FFF2-40B4-BE49-F238E27FC236}">
                      <a16:creationId xmlns:a16="http://schemas.microsoft.com/office/drawing/2014/main" id="{0E843F9C-B658-4928-9BE4-B48584D856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296"/>
                  <a:ext cx="317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81" name="AutoShape 1969">
                  <a:extLst>
                    <a:ext uri="{FF2B5EF4-FFF2-40B4-BE49-F238E27FC236}">
                      <a16:creationId xmlns:a16="http://schemas.microsoft.com/office/drawing/2014/main" id="{6C26426E-923D-429A-8A22-824A88FDB4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2296"/>
                  <a:ext cx="318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82" name="AutoShape 1970">
                  <a:extLst>
                    <a:ext uri="{FF2B5EF4-FFF2-40B4-BE49-F238E27FC236}">
                      <a16:creationId xmlns:a16="http://schemas.microsoft.com/office/drawing/2014/main" id="{54102554-58A6-43FF-8C33-EF3DD1DC1B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6" y="2296"/>
                  <a:ext cx="318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83" name="Group 1971">
                <a:extLst>
                  <a:ext uri="{FF2B5EF4-FFF2-40B4-BE49-F238E27FC236}">
                    <a16:creationId xmlns:a16="http://schemas.microsoft.com/office/drawing/2014/main" id="{8D0EB217-EF0D-442A-8142-39DD1628265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4" y="2157"/>
                <a:ext cx="1894" cy="51"/>
                <a:chOff x="988" y="2478"/>
                <a:chExt cx="3673" cy="91"/>
              </a:xfrm>
            </p:grpSpPr>
            <p:sp>
              <p:nvSpPr>
                <p:cNvPr id="15284" name="AutoShape 1972">
                  <a:extLst>
                    <a:ext uri="{FF2B5EF4-FFF2-40B4-BE49-F238E27FC236}">
                      <a16:creationId xmlns:a16="http://schemas.microsoft.com/office/drawing/2014/main" id="{864D0E0B-0C74-4831-BA48-50397ACB8E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1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85" name="AutoShape 1973">
                  <a:extLst>
                    <a:ext uri="{FF2B5EF4-FFF2-40B4-BE49-F238E27FC236}">
                      <a16:creationId xmlns:a16="http://schemas.microsoft.com/office/drawing/2014/main" id="{3E13FA80-7777-4005-84C8-5618EDC48B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86" name="AutoShape 1974">
                  <a:extLst>
                    <a:ext uri="{FF2B5EF4-FFF2-40B4-BE49-F238E27FC236}">
                      <a16:creationId xmlns:a16="http://schemas.microsoft.com/office/drawing/2014/main" id="{DA57C457-0FB4-438F-9D79-3551CC5995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87" name="AutoShape 1975">
                  <a:extLst>
                    <a:ext uri="{FF2B5EF4-FFF2-40B4-BE49-F238E27FC236}">
                      <a16:creationId xmlns:a16="http://schemas.microsoft.com/office/drawing/2014/main" id="{F740E048-D33F-4ED2-9722-E0A7F93AE2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88" name="AutoShape 1976">
                  <a:extLst>
                    <a:ext uri="{FF2B5EF4-FFF2-40B4-BE49-F238E27FC236}">
                      <a16:creationId xmlns:a16="http://schemas.microsoft.com/office/drawing/2014/main" id="{CE94272A-16C4-44EA-A504-88DB452E75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89" name="AutoShape 1977">
                  <a:extLst>
                    <a:ext uri="{FF2B5EF4-FFF2-40B4-BE49-F238E27FC236}">
                      <a16:creationId xmlns:a16="http://schemas.microsoft.com/office/drawing/2014/main" id="{41647CF2-F14F-4989-8C3F-CBECFFC13A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90" name="AutoShape 1978">
                  <a:extLst>
                    <a:ext uri="{FF2B5EF4-FFF2-40B4-BE49-F238E27FC236}">
                      <a16:creationId xmlns:a16="http://schemas.microsoft.com/office/drawing/2014/main" id="{1566A983-9898-4252-91F3-069429DA9F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3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91" name="AutoShape 1979">
                  <a:extLst>
                    <a:ext uri="{FF2B5EF4-FFF2-40B4-BE49-F238E27FC236}">
                      <a16:creationId xmlns:a16="http://schemas.microsoft.com/office/drawing/2014/main" id="{1ADD69C2-01E6-4C58-B126-4FFECD6D03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1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92" name="AutoShape 1980">
                  <a:extLst>
                    <a:ext uri="{FF2B5EF4-FFF2-40B4-BE49-F238E27FC236}">
                      <a16:creationId xmlns:a16="http://schemas.microsoft.com/office/drawing/2014/main" id="{9A0E9A8A-6892-46B6-8B1A-B42CFF86A7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93" name="AutoShape 1981">
                  <a:extLst>
                    <a:ext uri="{FF2B5EF4-FFF2-40B4-BE49-F238E27FC236}">
                      <a16:creationId xmlns:a16="http://schemas.microsoft.com/office/drawing/2014/main" id="{816AE472-1773-4B56-84BA-57DF77970D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1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94" name="AutoShape 1982">
                  <a:extLst>
                    <a:ext uri="{FF2B5EF4-FFF2-40B4-BE49-F238E27FC236}">
                      <a16:creationId xmlns:a16="http://schemas.microsoft.com/office/drawing/2014/main" id="{EFD5C84D-3AF8-4E67-9424-23A5FCE43C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95" name="AutoShape 1983">
                  <a:extLst>
                    <a:ext uri="{FF2B5EF4-FFF2-40B4-BE49-F238E27FC236}">
                      <a16:creationId xmlns:a16="http://schemas.microsoft.com/office/drawing/2014/main" id="{B0FE1EC6-891B-4EAC-B62A-CA903FF6B0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3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96" name="AutoShape 1984">
                  <a:extLst>
                    <a:ext uri="{FF2B5EF4-FFF2-40B4-BE49-F238E27FC236}">
                      <a16:creationId xmlns:a16="http://schemas.microsoft.com/office/drawing/2014/main" id="{47050706-1078-4D29-9889-E8DCF42D6F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478"/>
                  <a:ext cx="363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97" name="Group 1985">
                <a:extLst>
                  <a:ext uri="{FF2B5EF4-FFF2-40B4-BE49-F238E27FC236}">
                    <a16:creationId xmlns:a16="http://schemas.microsoft.com/office/drawing/2014/main" id="{3AFD2063-38F4-4FE4-919E-D5AAC06967C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8" y="2095"/>
                <a:ext cx="1965" cy="51"/>
                <a:chOff x="988" y="2387"/>
                <a:chExt cx="3810" cy="91"/>
              </a:xfrm>
            </p:grpSpPr>
            <p:sp>
              <p:nvSpPr>
                <p:cNvPr id="15298" name="AutoShape 1986">
                  <a:extLst>
                    <a:ext uri="{FF2B5EF4-FFF2-40B4-BE49-F238E27FC236}">
                      <a16:creationId xmlns:a16="http://schemas.microsoft.com/office/drawing/2014/main" id="{58341BB2-F9C5-496B-BF21-04F9333554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4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99" name="AutoShape 1987">
                  <a:extLst>
                    <a:ext uri="{FF2B5EF4-FFF2-40B4-BE49-F238E27FC236}">
                      <a16:creationId xmlns:a16="http://schemas.microsoft.com/office/drawing/2014/main" id="{D3601565-48F9-45DF-8E6D-C2027CB510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2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00" name="AutoShape 1988">
                  <a:extLst>
                    <a:ext uri="{FF2B5EF4-FFF2-40B4-BE49-F238E27FC236}">
                      <a16:creationId xmlns:a16="http://schemas.microsoft.com/office/drawing/2014/main" id="{AB4AFEB0-4514-49F5-94FB-307A4CC805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7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01" name="AutoShape 1989">
                  <a:extLst>
                    <a:ext uri="{FF2B5EF4-FFF2-40B4-BE49-F238E27FC236}">
                      <a16:creationId xmlns:a16="http://schemas.microsoft.com/office/drawing/2014/main" id="{5ACA4E62-A85E-435F-BE95-678E34C1CD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02" name="AutoShape 1990">
                  <a:extLst>
                    <a:ext uri="{FF2B5EF4-FFF2-40B4-BE49-F238E27FC236}">
                      <a16:creationId xmlns:a16="http://schemas.microsoft.com/office/drawing/2014/main" id="{93453CDE-53BA-4E6A-B38C-682B2E1A8E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03" name="AutoShape 1991">
                  <a:extLst>
                    <a:ext uri="{FF2B5EF4-FFF2-40B4-BE49-F238E27FC236}">
                      <a16:creationId xmlns:a16="http://schemas.microsoft.com/office/drawing/2014/main" id="{032F3C43-3156-49AA-B0A1-C18CDD8892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04" name="AutoShape 1992">
                  <a:extLst>
                    <a:ext uri="{FF2B5EF4-FFF2-40B4-BE49-F238E27FC236}">
                      <a16:creationId xmlns:a16="http://schemas.microsoft.com/office/drawing/2014/main" id="{64E29C49-9940-402A-BA7E-704CBD8E17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1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05" name="AutoShape 1993">
                  <a:extLst>
                    <a:ext uri="{FF2B5EF4-FFF2-40B4-BE49-F238E27FC236}">
                      <a16:creationId xmlns:a16="http://schemas.microsoft.com/office/drawing/2014/main" id="{CA02F079-8036-45F1-9CCB-7C0C8C79B9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69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06" name="AutoShape 1994">
                  <a:extLst>
                    <a:ext uri="{FF2B5EF4-FFF2-40B4-BE49-F238E27FC236}">
                      <a16:creationId xmlns:a16="http://schemas.microsoft.com/office/drawing/2014/main" id="{FC4A82D8-6070-4A3E-9B16-18C36CA344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9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07" name="AutoShape 1995">
                  <a:extLst>
                    <a:ext uri="{FF2B5EF4-FFF2-40B4-BE49-F238E27FC236}">
                      <a16:creationId xmlns:a16="http://schemas.microsoft.com/office/drawing/2014/main" id="{C406E715-3BB6-4EE4-948E-829A8243CD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57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08" name="AutoShape 1996">
                  <a:extLst>
                    <a:ext uri="{FF2B5EF4-FFF2-40B4-BE49-F238E27FC236}">
                      <a16:creationId xmlns:a16="http://schemas.microsoft.com/office/drawing/2014/main" id="{FCB660DF-A28A-4AD9-AE4C-3F3BCF9CEA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09" name="AutoShape 1997">
                  <a:extLst>
                    <a:ext uri="{FF2B5EF4-FFF2-40B4-BE49-F238E27FC236}">
                      <a16:creationId xmlns:a16="http://schemas.microsoft.com/office/drawing/2014/main" id="{FDE6A632-B3FB-46FC-973D-0878249563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7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10" name="AutoShape 1998">
                  <a:extLst>
                    <a:ext uri="{FF2B5EF4-FFF2-40B4-BE49-F238E27FC236}">
                      <a16:creationId xmlns:a16="http://schemas.microsoft.com/office/drawing/2014/main" id="{E0B0B538-2006-475A-BC46-9F834760CD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1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11" name="AutoShape 1999">
                  <a:extLst>
                    <a:ext uri="{FF2B5EF4-FFF2-40B4-BE49-F238E27FC236}">
                      <a16:creationId xmlns:a16="http://schemas.microsoft.com/office/drawing/2014/main" id="{41C10D43-3DCD-4C74-BB6E-5ACD89B80F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387"/>
                  <a:ext cx="319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5312" name="AutoShape 2000">
              <a:extLst>
                <a:ext uri="{FF2B5EF4-FFF2-40B4-BE49-F238E27FC236}">
                  <a16:creationId xmlns:a16="http://schemas.microsoft.com/office/drawing/2014/main" id="{14D2DA5D-4120-479D-9B28-5E7DAC4FF8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2561"/>
              <a:ext cx="2268" cy="52"/>
            </a:xfrm>
            <a:custGeom>
              <a:avLst/>
              <a:gdLst>
                <a:gd name="G0" fmla="+- 737 0 0"/>
                <a:gd name="G1" fmla="+- 21600 0 737"/>
                <a:gd name="G2" fmla="*/ 737 1 2"/>
                <a:gd name="G3" fmla="+- 21600 0 G2"/>
                <a:gd name="G4" fmla="+/ 737 21600 2"/>
                <a:gd name="G5" fmla="+/ G1 0 2"/>
                <a:gd name="G6" fmla="*/ 21600 21600 737"/>
                <a:gd name="G7" fmla="*/ G6 1 2"/>
                <a:gd name="G8" fmla="+- 21600 0 G7"/>
                <a:gd name="G9" fmla="*/ 21600 1 2"/>
                <a:gd name="G10" fmla="+- 737 0 G9"/>
                <a:gd name="G11" fmla="?: G10 G8 0"/>
                <a:gd name="G12" fmla="?: G10 G7 21600"/>
                <a:gd name="T0" fmla="*/ 21231 w 21600"/>
                <a:gd name="T1" fmla="*/ 10800 h 21600"/>
                <a:gd name="T2" fmla="*/ 10800 w 21600"/>
                <a:gd name="T3" fmla="*/ 21600 h 21600"/>
                <a:gd name="T4" fmla="*/ 369 w 21600"/>
                <a:gd name="T5" fmla="*/ 10800 h 21600"/>
                <a:gd name="T6" fmla="*/ 10800 w 21600"/>
                <a:gd name="T7" fmla="*/ 0 h 21600"/>
                <a:gd name="T8" fmla="*/ 2169 w 21600"/>
                <a:gd name="T9" fmla="*/ 2169 h 21600"/>
                <a:gd name="T10" fmla="*/ 19431 w 21600"/>
                <a:gd name="T11" fmla="*/ 1943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37" y="21600"/>
                  </a:lnTo>
                  <a:lnTo>
                    <a:pt x="2086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3" name="AutoShape 2001">
              <a:extLst>
                <a:ext uri="{FF2B5EF4-FFF2-40B4-BE49-F238E27FC236}">
                  <a16:creationId xmlns:a16="http://schemas.microsoft.com/office/drawing/2014/main" id="{55E203B9-3A84-48F1-AEF4-76FAF0ADF8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" y="2536"/>
              <a:ext cx="2222" cy="2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8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4" name="AutoShape 2002">
              <a:extLst>
                <a:ext uri="{FF2B5EF4-FFF2-40B4-BE49-F238E27FC236}">
                  <a16:creationId xmlns:a16="http://schemas.microsoft.com/office/drawing/2014/main" id="{18E3FE3C-38C3-4A97-A53C-046A44507C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" y="2588"/>
              <a:ext cx="2175" cy="25"/>
            </a:xfrm>
            <a:custGeom>
              <a:avLst/>
              <a:gdLst>
                <a:gd name="G0" fmla="+- 358 0 0"/>
                <a:gd name="G1" fmla="+- 21600 0 358"/>
                <a:gd name="G2" fmla="*/ 358 1 2"/>
                <a:gd name="G3" fmla="+- 21600 0 G2"/>
                <a:gd name="G4" fmla="+/ 358 21600 2"/>
                <a:gd name="G5" fmla="+/ G1 0 2"/>
                <a:gd name="G6" fmla="*/ 21600 21600 358"/>
                <a:gd name="G7" fmla="*/ G6 1 2"/>
                <a:gd name="G8" fmla="+- 21600 0 G7"/>
                <a:gd name="G9" fmla="*/ 21600 1 2"/>
                <a:gd name="G10" fmla="+- 358 0 G9"/>
                <a:gd name="G11" fmla="?: G10 G8 0"/>
                <a:gd name="G12" fmla="?: G10 G7 21600"/>
                <a:gd name="T0" fmla="*/ 21421 w 21600"/>
                <a:gd name="T1" fmla="*/ 10800 h 21600"/>
                <a:gd name="T2" fmla="*/ 10800 w 21600"/>
                <a:gd name="T3" fmla="*/ 21600 h 21600"/>
                <a:gd name="T4" fmla="*/ 179 w 21600"/>
                <a:gd name="T5" fmla="*/ 10800 h 21600"/>
                <a:gd name="T6" fmla="*/ 10800 w 21600"/>
                <a:gd name="T7" fmla="*/ 0 h 21600"/>
                <a:gd name="T8" fmla="*/ 1979 w 21600"/>
                <a:gd name="T9" fmla="*/ 1979 h 21600"/>
                <a:gd name="T10" fmla="*/ 19621 w 21600"/>
                <a:gd name="T11" fmla="*/ 1962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58" y="21600"/>
                  </a:lnTo>
                  <a:lnTo>
                    <a:pt x="2124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5" name="AutoShape 2003">
              <a:extLst>
                <a:ext uri="{FF2B5EF4-FFF2-40B4-BE49-F238E27FC236}">
                  <a16:creationId xmlns:a16="http://schemas.microsoft.com/office/drawing/2014/main" id="{E61A23E1-8FA1-4268-9552-DB8C1AEE02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" y="579"/>
              <a:ext cx="1988" cy="1285"/>
            </a:xfrm>
            <a:prstGeom prst="roundRect">
              <a:avLst>
                <a:gd name="adj" fmla="val 4370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44314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6" name="AutoShape 2004">
              <a:extLst>
                <a:ext uri="{FF2B5EF4-FFF2-40B4-BE49-F238E27FC236}">
                  <a16:creationId xmlns:a16="http://schemas.microsoft.com/office/drawing/2014/main" id="{A4B428E1-4078-44ED-AEEA-5CDABF68CA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" y="592"/>
              <a:ext cx="1988" cy="1273"/>
            </a:xfrm>
            <a:prstGeom prst="roundRect">
              <a:avLst>
                <a:gd name="adj" fmla="val 437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41176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7" name="Rectangle 2005">
              <a:extLst>
                <a:ext uri="{FF2B5EF4-FFF2-40B4-BE49-F238E27FC236}">
                  <a16:creationId xmlns:a16="http://schemas.microsoft.com/office/drawing/2014/main" id="{0C24F205-2929-43D1-9811-9075BD2BAD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" y="719"/>
              <a:ext cx="1684" cy="105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8" name="Rectangle 2006">
              <a:extLst>
                <a:ext uri="{FF2B5EF4-FFF2-40B4-BE49-F238E27FC236}">
                  <a16:creationId xmlns:a16="http://schemas.microsoft.com/office/drawing/2014/main" id="{192FF4EA-4D68-4C09-9C19-880680650A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" y="737"/>
              <a:ext cx="1660" cy="1016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3725"/>
                    <a:invGamma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9" name="Rectangle 2007">
              <a:extLst>
                <a:ext uri="{FF2B5EF4-FFF2-40B4-BE49-F238E27FC236}">
                  <a16:creationId xmlns:a16="http://schemas.microsoft.com/office/drawing/2014/main" id="{86BA22AA-D8E1-4DF1-A078-DF1F212C19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0" y="1794"/>
              <a:ext cx="187" cy="4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0" name="AutoShape 2008">
              <a:extLst>
                <a:ext uri="{FF2B5EF4-FFF2-40B4-BE49-F238E27FC236}">
                  <a16:creationId xmlns:a16="http://schemas.microsoft.com/office/drawing/2014/main" id="{56AF7F10-EB94-4790-B88A-7BA91FA4C8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1842"/>
              <a:ext cx="136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60392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1" name="AutoShape 2009">
              <a:extLst>
                <a:ext uri="{FF2B5EF4-FFF2-40B4-BE49-F238E27FC236}">
                  <a16:creationId xmlns:a16="http://schemas.microsoft.com/office/drawing/2014/main" id="{139F5DC1-8728-42AE-80C4-AFF48AB429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842"/>
              <a:ext cx="1542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60392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2" name="AutoShape 2010">
              <a:extLst>
                <a:ext uri="{FF2B5EF4-FFF2-40B4-BE49-F238E27FC236}">
                  <a16:creationId xmlns:a16="http://schemas.microsoft.com/office/drawing/2014/main" id="{40A601BB-3CF1-40F4-AB35-3F320D9290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842"/>
              <a:ext cx="136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60392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3" name="AutoShape 2011">
              <a:extLst>
                <a:ext uri="{FF2B5EF4-FFF2-40B4-BE49-F238E27FC236}">
                  <a16:creationId xmlns:a16="http://schemas.microsoft.com/office/drawing/2014/main" id="{546D3BE9-4B9E-420B-958D-9F4DBFADF0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933"/>
              <a:ext cx="1542" cy="4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59608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4" name="Rectangle 2012">
              <a:extLst>
                <a:ext uri="{FF2B5EF4-FFF2-40B4-BE49-F238E27FC236}">
                  <a16:creationId xmlns:a16="http://schemas.microsoft.com/office/drawing/2014/main" id="{8994C6B0-59E1-4105-B2EF-37D012C364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610"/>
              <a:ext cx="318" cy="91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5" name="AutoShape 2013">
              <a:extLst>
                <a:ext uri="{FF2B5EF4-FFF2-40B4-BE49-F238E27FC236}">
                  <a16:creationId xmlns:a16="http://schemas.microsoft.com/office/drawing/2014/main" id="{7FFD77A4-62B5-4579-85B0-D0F8A43C074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033" y="2341"/>
              <a:ext cx="817" cy="220"/>
            </a:xfrm>
            <a:custGeom>
              <a:avLst/>
              <a:gdLst>
                <a:gd name="G0" fmla="+- 1744 0 0"/>
                <a:gd name="G1" fmla="+- 21600 0 1744"/>
                <a:gd name="G2" fmla="*/ 1744 1 2"/>
                <a:gd name="G3" fmla="+- 21600 0 G2"/>
                <a:gd name="G4" fmla="+/ 1744 21600 2"/>
                <a:gd name="G5" fmla="+/ G1 0 2"/>
                <a:gd name="G6" fmla="*/ 21600 21600 1744"/>
                <a:gd name="G7" fmla="*/ G6 1 2"/>
                <a:gd name="G8" fmla="+- 21600 0 G7"/>
                <a:gd name="G9" fmla="*/ 21600 1 2"/>
                <a:gd name="G10" fmla="+- 1744 0 G9"/>
                <a:gd name="G11" fmla="?: G10 G8 0"/>
                <a:gd name="G12" fmla="?: G10 G7 21600"/>
                <a:gd name="T0" fmla="*/ 20728 w 21600"/>
                <a:gd name="T1" fmla="*/ 10800 h 21600"/>
                <a:gd name="T2" fmla="*/ 10800 w 21600"/>
                <a:gd name="T3" fmla="*/ 21600 h 21600"/>
                <a:gd name="T4" fmla="*/ 872 w 21600"/>
                <a:gd name="T5" fmla="*/ 10800 h 21600"/>
                <a:gd name="T6" fmla="*/ 10800 w 21600"/>
                <a:gd name="T7" fmla="*/ 0 h 21600"/>
                <a:gd name="T8" fmla="*/ 2672 w 21600"/>
                <a:gd name="T9" fmla="*/ 2672 h 21600"/>
                <a:gd name="T10" fmla="*/ 18928 w 21600"/>
                <a:gd name="T11" fmla="*/ 1892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744" y="21600"/>
                  </a:lnTo>
                  <a:lnTo>
                    <a:pt x="1985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60392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6" name="AutoShape 2014">
              <a:extLst>
                <a:ext uri="{FF2B5EF4-FFF2-40B4-BE49-F238E27FC236}">
                  <a16:creationId xmlns:a16="http://schemas.microsoft.com/office/drawing/2014/main" id="{78E5D8D5-CF73-44B8-960B-306925B0DBE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072" y="2363"/>
              <a:ext cx="741" cy="154"/>
            </a:xfrm>
            <a:custGeom>
              <a:avLst/>
              <a:gdLst>
                <a:gd name="G0" fmla="+- 1195 0 0"/>
                <a:gd name="G1" fmla="+- 21600 0 1195"/>
                <a:gd name="G2" fmla="*/ 1195 1 2"/>
                <a:gd name="G3" fmla="+- 21600 0 G2"/>
                <a:gd name="G4" fmla="+/ 1195 21600 2"/>
                <a:gd name="G5" fmla="+/ G1 0 2"/>
                <a:gd name="G6" fmla="*/ 21600 21600 1195"/>
                <a:gd name="G7" fmla="*/ G6 1 2"/>
                <a:gd name="G8" fmla="+- 21600 0 G7"/>
                <a:gd name="G9" fmla="*/ 21600 1 2"/>
                <a:gd name="G10" fmla="+- 1195 0 G9"/>
                <a:gd name="G11" fmla="?: G10 G8 0"/>
                <a:gd name="G12" fmla="?: G10 G7 21600"/>
                <a:gd name="T0" fmla="*/ 21002 w 21600"/>
                <a:gd name="T1" fmla="*/ 10800 h 21600"/>
                <a:gd name="T2" fmla="*/ 10800 w 21600"/>
                <a:gd name="T3" fmla="*/ 21600 h 21600"/>
                <a:gd name="T4" fmla="*/ 598 w 21600"/>
                <a:gd name="T5" fmla="*/ 10800 h 21600"/>
                <a:gd name="T6" fmla="*/ 10800 w 21600"/>
                <a:gd name="T7" fmla="*/ 0 h 21600"/>
                <a:gd name="T8" fmla="*/ 2398 w 21600"/>
                <a:gd name="T9" fmla="*/ 2398 h 21600"/>
                <a:gd name="T10" fmla="*/ 19202 w 21600"/>
                <a:gd name="T11" fmla="*/ 1920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195" y="21600"/>
                  </a:lnTo>
                  <a:lnTo>
                    <a:pt x="2040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38039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7" name="Oval 2015">
              <a:extLst>
                <a:ext uri="{FF2B5EF4-FFF2-40B4-BE49-F238E27FC236}">
                  <a16:creationId xmlns:a16="http://schemas.microsoft.com/office/drawing/2014/main" id="{3D21788B-E454-42E8-982C-4DF711DFC5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3" y="610"/>
              <a:ext cx="91" cy="91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8" name="Oval 2016">
              <a:extLst>
                <a:ext uri="{FF2B5EF4-FFF2-40B4-BE49-F238E27FC236}">
                  <a16:creationId xmlns:a16="http://schemas.microsoft.com/office/drawing/2014/main" id="{A0D8D6A8-351C-496A-B9EF-F728FFCBB05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396" y="632"/>
              <a:ext cx="46" cy="46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9" name="Rectangle 2017">
              <a:extLst>
                <a:ext uri="{FF2B5EF4-FFF2-40B4-BE49-F238E27FC236}">
                  <a16:creationId xmlns:a16="http://schemas.microsoft.com/office/drawing/2014/main" id="{B5DA2220-F5A9-4A52-9EFE-0F337E6498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842"/>
              <a:ext cx="1542" cy="4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30" name="AutoShape 2018">
              <a:extLst>
                <a:ext uri="{FF2B5EF4-FFF2-40B4-BE49-F238E27FC236}">
                  <a16:creationId xmlns:a16="http://schemas.microsoft.com/office/drawing/2014/main" id="{7E3E3E6B-A58E-4DBA-87D6-88968E1A9B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1842"/>
              <a:ext cx="136" cy="46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31" name="AutoShape 2019">
              <a:extLst>
                <a:ext uri="{FF2B5EF4-FFF2-40B4-BE49-F238E27FC236}">
                  <a16:creationId xmlns:a16="http://schemas.microsoft.com/office/drawing/2014/main" id="{842F4CE4-354D-432A-BA15-AEC9173DBB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842"/>
              <a:ext cx="136" cy="46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32" name="AutoShape 2020">
              <a:extLst>
                <a:ext uri="{FF2B5EF4-FFF2-40B4-BE49-F238E27FC236}">
                  <a16:creationId xmlns:a16="http://schemas.microsoft.com/office/drawing/2014/main" id="{B171EF16-82E9-49C4-B030-2E5F6B37BB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527"/>
              <a:ext cx="363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33" name="AutoShape 2021">
              <a:extLst>
                <a:ext uri="{FF2B5EF4-FFF2-40B4-BE49-F238E27FC236}">
                  <a16:creationId xmlns:a16="http://schemas.microsoft.com/office/drawing/2014/main" id="{71A574CE-38E5-442C-B701-4181657B89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2527"/>
              <a:ext cx="363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334" name="Group 2022">
              <a:extLst>
                <a:ext uri="{FF2B5EF4-FFF2-40B4-BE49-F238E27FC236}">
                  <a16:creationId xmlns:a16="http://schemas.microsoft.com/office/drawing/2014/main" id="{7ABFDE8C-A3CB-4638-AF70-FC94EED1A0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1" y="2523"/>
              <a:ext cx="136" cy="45"/>
              <a:chOff x="2031" y="2523"/>
              <a:chExt cx="318" cy="136"/>
            </a:xfrm>
          </p:grpSpPr>
          <p:sp>
            <p:nvSpPr>
              <p:cNvPr id="15335" name="Rectangle 2023">
                <a:extLst>
                  <a:ext uri="{FF2B5EF4-FFF2-40B4-BE49-F238E27FC236}">
                    <a16:creationId xmlns:a16="http://schemas.microsoft.com/office/drawing/2014/main" id="{29D4D591-FA64-4487-85D8-52E7382888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2523"/>
                <a:ext cx="46" cy="13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36" name="Rectangle 2024">
                <a:extLst>
                  <a:ext uri="{FF2B5EF4-FFF2-40B4-BE49-F238E27FC236}">
                    <a16:creationId xmlns:a16="http://schemas.microsoft.com/office/drawing/2014/main" id="{5A150561-E439-4C0C-877C-74A69BED1A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523"/>
                <a:ext cx="45" cy="13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37" name="Rectangle 2025">
                <a:extLst>
                  <a:ext uri="{FF2B5EF4-FFF2-40B4-BE49-F238E27FC236}">
                    <a16:creationId xmlns:a16="http://schemas.microsoft.com/office/drawing/2014/main" id="{67296FA2-B0A9-4E82-A174-E5E8CEB784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2523"/>
                <a:ext cx="46" cy="13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38" name="Rectangle 2026">
                <a:extLst>
                  <a:ext uri="{FF2B5EF4-FFF2-40B4-BE49-F238E27FC236}">
                    <a16:creationId xmlns:a16="http://schemas.microsoft.com/office/drawing/2014/main" id="{CA96C4F8-99D2-4517-B45C-8C92DF92DD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523"/>
                <a:ext cx="45" cy="13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0581" name="Group 2149">
            <a:extLst>
              <a:ext uri="{FF2B5EF4-FFF2-40B4-BE49-F238E27FC236}">
                <a16:creationId xmlns:a16="http://schemas.microsoft.com/office/drawing/2014/main" id="{B8713169-338B-4E45-87F1-1297AEFA77B4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4868863"/>
            <a:ext cx="1439863" cy="1306512"/>
            <a:chOff x="625" y="319"/>
            <a:chExt cx="3311" cy="3003"/>
          </a:xfrm>
        </p:grpSpPr>
        <p:sp>
          <p:nvSpPr>
            <p:cNvPr id="15339" name="AutoShape 2027">
              <a:extLst>
                <a:ext uri="{FF2B5EF4-FFF2-40B4-BE49-F238E27FC236}">
                  <a16:creationId xmlns:a16="http://schemas.microsoft.com/office/drawing/2014/main" id="{CF84E4C8-D2F3-4803-ADCA-0DD598F76A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9" y="319"/>
              <a:ext cx="2903" cy="1860"/>
            </a:xfrm>
            <a:prstGeom prst="roundRect">
              <a:avLst>
                <a:gd name="adj" fmla="val 7366"/>
              </a:avLst>
            </a:pr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6275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40" name="AutoShape 2028">
              <a:extLst>
                <a:ext uri="{FF2B5EF4-FFF2-40B4-BE49-F238E27FC236}">
                  <a16:creationId xmlns:a16="http://schemas.microsoft.com/office/drawing/2014/main" id="{CB2E56D1-42DB-4527-8866-6B2E3F3779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7" y="343"/>
              <a:ext cx="2879" cy="1812"/>
            </a:xfrm>
            <a:prstGeom prst="roundRect">
              <a:avLst>
                <a:gd name="adj" fmla="val 7366"/>
              </a:avLst>
            </a:prstGeom>
            <a:gradFill rotWithShape="1">
              <a:gsLst>
                <a:gs pos="0">
                  <a:srgbClr val="800000">
                    <a:gamma/>
                    <a:shade val="41176"/>
                    <a:invGamma/>
                  </a:srgbClr>
                </a:gs>
                <a:gs pos="100000">
                  <a:srgbClr val="80000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41" name="AutoShape 2029">
              <a:extLst>
                <a:ext uri="{FF2B5EF4-FFF2-40B4-BE49-F238E27FC236}">
                  <a16:creationId xmlns:a16="http://schemas.microsoft.com/office/drawing/2014/main" id="{80ECDBC4-43B3-4C37-858F-2D5E08AE290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625" y="2299"/>
              <a:ext cx="3311" cy="897"/>
            </a:xfrm>
            <a:custGeom>
              <a:avLst/>
              <a:gdLst>
                <a:gd name="G0" fmla="+- 1245 0 0"/>
                <a:gd name="G1" fmla="+- 21600 0 1245"/>
                <a:gd name="G2" fmla="*/ 1245 1 2"/>
                <a:gd name="G3" fmla="+- 21600 0 G2"/>
                <a:gd name="G4" fmla="+/ 1245 21600 2"/>
                <a:gd name="G5" fmla="+/ G1 0 2"/>
                <a:gd name="G6" fmla="*/ 21600 21600 1245"/>
                <a:gd name="G7" fmla="*/ G6 1 2"/>
                <a:gd name="G8" fmla="+- 21600 0 G7"/>
                <a:gd name="G9" fmla="*/ 21600 1 2"/>
                <a:gd name="G10" fmla="+- 1245 0 G9"/>
                <a:gd name="G11" fmla="?: G10 G8 0"/>
                <a:gd name="G12" fmla="?: G10 G7 21600"/>
                <a:gd name="T0" fmla="*/ 20977 w 21600"/>
                <a:gd name="T1" fmla="*/ 10800 h 21600"/>
                <a:gd name="T2" fmla="*/ 10800 w 21600"/>
                <a:gd name="T3" fmla="*/ 21600 h 21600"/>
                <a:gd name="T4" fmla="*/ 623 w 21600"/>
                <a:gd name="T5" fmla="*/ 10800 h 21600"/>
                <a:gd name="T6" fmla="*/ 10800 w 21600"/>
                <a:gd name="T7" fmla="*/ 0 h 21600"/>
                <a:gd name="T8" fmla="*/ 2423 w 21600"/>
                <a:gd name="T9" fmla="*/ 2423 h 21600"/>
                <a:gd name="T10" fmla="*/ 19177 w 21600"/>
                <a:gd name="T11" fmla="*/ 1917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45" y="21600"/>
                  </a:lnTo>
                  <a:lnTo>
                    <a:pt x="2035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89020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42" name="AutoShape 2030">
              <a:extLst>
                <a:ext uri="{FF2B5EF4-FFF2-40B4-BE49-F238E27FC236}">
                  <a16:creationId xmlns:a16="http://schemas.microsoft.com/office/drawing/2014/main" id="{4E06912A-D7C0-4C97-9875-D76E44509E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2275"/>
              <a:ext cx="2941" cy="7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7372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343" name="Group 2031">
              <a:extLst>
                <a:ext uri="{FF2B5EF4-FFF2-40B4-BE49-F238E27FC236}">
                  <a16:creationId xmlns:a16="http://schemas.microsoft.com/office/drawing/2014/main" id="{C08ABC93-A375-4627-8428-9E5E5492D9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7" y="2337"/>
              <a:ext cx="3110" cy="538"/>
              <a:chOff x="371" y="1973"/>
              <a:chExt cx="2130" cy="410"/>
            </a:xfrm>
          </p:grpSpPr>
          <p:sp>
            <p:nvSpPr>
              <p:cNvPr id="15344" name="AutoShape 2032">
                <a:extLst>
                  <a:ext uri="{FF2B5EF4-FFF2-40B4-BE49-F238E27FC236}">
                    <a16:creationId xmlns:a16="http://schemas.microsoft.com/office/drawing/2014/main" id="{8F17165C-365F-48DB-91DC-1B2403BF6F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371" y="1973"/>
                <a:ext cx="2130" cy="410"/>
              </a:xfrm>
              <a:custGeom>
                <a:avLst/>
                <a:gdLst>
                  <a:gd name="G0" fmla="+- 910 0 0"/>
                  <a:gd name="G1" fmla="+- 21600 0 910"/>
                  <a:gd name="G2" fmla="*/ 910 1 2"/>
                  <a:gd name="G3" fmla="+- 21600 0 G2"/>
                  <a:gd name="G4" fmla="+/ 910 21600 2"/>
                  <a:gd name="G5" fmla="+/ G1 0 2"/>
                  <a:gd name="G6" fmla="*/ 21600 21600 910"/>
                  <a:gd name="G7" fmla="*/ G6 1 2"/>
                  <a:gd name="G8" fmla="+- 21600 0 G7"/>
                  <a:gd name="G9" fmla="*/ 21600 1 2"/>
                  <a:gd name="G10" fmla="+- 910 0 G9"/>
                  <a:gd name="G11" fmla="?: G10 G8 0"/>
                  <a:gd name="G12" fmla="?: G10 G7 21600"/>
                  <a:gd name="T0" fmla="*/ 21145 w 21600"/>
                  <a:gd name="T1" fmla="*/ 10800 h 21600"/>
                  <a:gd name="T2" fmla="*/ 10800 w 21600"/>
                  <a:gd name="T3" fmla="*/ 21600 h 21600"/>
                  <a:gd name="T4" fmla="*/ 455 w 21600"/>
                  <a:gd name="T5" fmla="*/ 10800 h 21600"/>
                  <a:gd name="T6" fmla="*/ 10800 w 21600"/>
                  <a:gd name="T7" fmla="*/ 0 h 21600"/>
                  <a:gd name="T8" fmla="*/ 2255 w 21600"/>
                  <a:gd name="T9" fmla="*/ 2255 h 21600"/>
                  <a:gd name="T10" fmla="*/ 19345 w 21600"/>
                  <a:gd name="T11" fmla="*/ 1934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10" y="21600"/>
                    </a:lnTo>
                    <a:lnTo>
                      <a:pt x="2069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5345" name="Group 2033">
                <a:extLst>
                  <a:ext uri="{FF2B5EF4-FFF2-40B4-BE49-F238E27FC236}">
                    <a16:creationId xmlns:a16="http://schemas.microsoft.com/office/drawing/2014/main" id="{B9882980-0BBD-474B-8A09-7319F22E218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2" y="2280"/>
                <a:ext cx="2057" cy="78"/>
                <a:chOff x="988" y="2704"/>
                <a:chExt cx="3991" cy="137"/>
              </a:xfrm>
            </p:grpSpPr>
            <p:sp>
              <p:nvSpPr>
                <p:cNvPr id="15346" name="AutoShape 2034">
                  <a:extLst>
                    <a:ext uri="{FF2B5EF4-FFF2-40B4-BE49-F238E27FC236}">
                      <a16:creationId xmlns:a16="http://schemas.microsoft.com/office/drawing/2014/main" id="{7A6CBB7D-5B6B-4939-8FF1-E5D259465B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7" y="2704"/>
                  <a:ext cx="1270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47" name="AutoShape 2035">
                  <a:extLst>
                    <a:ext uri="{FF2B5EF4-FFF2-40B4-BE49-F238E27FC236}">
                      <a16:creationId xmlns:a16="http://schemas.microsoft.com/office/drawing/2014/main" id="{BECFB831-14B3-403D-9122-8929F0E02E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48" name="AutoShape 2036">
                  <a:extLst>
                    <a:ext uri="{FF2B5EF4-FFF2-40B4-BE49-F238E27FC236}">
                      <a16:creationId xmlns:a16="http://schemas.microsoft.com/office/drawing/2014/main" id="{F372F813-F2AB-4A96-9C0F-C38938B603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49" name="AutoShape 2037">
                  <a:extLst>
                    <a:ext uri="{FF2B5EF4-FFF2-40B4-BE49-F238E27FC236}">
                      <a16:creationId xmlns:a16="http://schemas.microsoft.com/office/drawing/2014/main" id="{733F6D6D-EA19-486B-A2D7-B6F80FAC84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60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50" name="AutoShape 2038">
                  <a:extLst>
                    <a:ext uri="{FF2B5EF4-FFF2-40B4-BE49-F238E27FC236}">
                      <a16:creationId xmlns:a16="http://schemas.microsoft.com/office/drawing/2014/main" id="{08DF3733-EF39-44D0-8AC3-FCE7C814C0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51" name="AutoShape 2039">
                  <a:extLst>
                    <a:ext uri="{FF2B5EF4-FFF2-40B4-BE49-F238E27FC236}">
                      <a16:creationId xmlns:a16="http://schemas.microsoft.com/office/drawing/2014/main" id="{F9A1A1CA-E089-4507-89CD-3D82F3F41A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52" name="AutoShape 2040">
                  <a:extLst>
                    <a:ext uri="{FF2B5EF4-FFF2-40B4-BE49-F238E27FC236}">
                      <a16:creationId xmlns:a16="http://schemas.microsoft.com/office/drawing/2014/main" id="{50714605-405D-4ADD-9A79-A7CE04A087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4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53" name="AutoShape 2041">
                  <a:extLst>
                    <a:ext uri="{FF2B5EF4-FFF2-40B4-BE49-F238E27FC236}">
                      <a16:creationId xmlns:a16="http://schemas.microsoft.com/office/drawing/2014/main" id="{50D2F842-1F7A-4CFF-828D-0C4D3717B8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54" name="AutoShape 2042">
                  <a:extLst>
                    <a:ext uri="{FF2B5EF4-FFF2-40B4-BE49-F238E27FC236}">
                      <a16:creationId xmlns:a16="http://schemas.microsoft.com/office/drawing/2014/main" id="{1DE233D3-7B96-4D29-A40F-10CAB042CF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53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55" name="AutoShape 2043">
                  <a:extLst>
                    <a:ext uri="{FF2B5EF4-FFF2-40B4-BE49-F238E27FC236}">
                      <a16:creationId xmlns:a16="http://schemas.microsoft.com/office/drawing/2014/main" id="{0D3205E6-08B8-4A64-B54A-B30BEF5A34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56" name="AutoShape 2044">
                  <a:extLst>
                    <a:ext uri="{FF2B5EF4-FFF2-40B4-BE49-F238E27FC236}">
                      <a16:creationId xmlns:a16="http://schemas.microsoft.com/office/drawing/2014/main" id="{57EE81AC-B799-43D4-82CE-6110DCCD42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9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357" name="Group 2045">
                <a:extLst>
                  <a:ext uri="{FF2B5EF4-FFF2-40B4-BE49-F238E27FC236}">
                    <a16:creationId xmlns:a16="http://schemas.microsoft.com/office/drawing/2014/main" id="{A41E829B-281B-4BB9-B4BE-7FC4A443935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3" y="2218"/>
                <a:ext cx="2035" cy="52"/>
                <a:chOff x="988" y="2614"/>
                <a:chExt cx="3946" cy="91"/>
              </a:xfrm>
            </p:grpSpPr>
            <p:sp>
              <p:nvSpPr>
                <p:cNvPr id="15358" name="AutoShape 2046">
                  <a:extLst>
                    <a:ext uri="{FF2B5EF4-FFF2-40B4-BE49-F238E27FC236}">
                      <a16:creationId xmlns:a16="http://schemas.microsoft.com/office/drawing/2014/main" id="{0DD07BDA-7012-4354-AE55-C22CF438EA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7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59" name="AutoShape 2047">
                  <a:extLst>
                    <a:ext uri="{FF2B5EF4-FFF2-40B4-BE49-F238E27FC236}">
                      <a16:creationId xmlns:a16="http://schemas.microsoft.com/office/drawing/2014/main" id="{9F723870-516B-4C61-85AC-DF94D3FE53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480" name="AutoShape 2048">
                  <a:extLst>
                    <a:ext uri="{FF2B5EF4-FFF2-40B4-BE49-F238E27FC236}">
                      <a16:creationId xmlns:a16="http://schemas.microsoft.com/office/drawing/2014/main" id="{494E6B75-AF3D-40F8-BE38-C212E911BE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481" name="AutoShape 2049">
                  <a:extLst>
                    <a:ext uri="{FF2B5EF4-FFF2-40B4-BE49-F238E27FC236}">
                      <a16:creationId xmlns:a16="http://schemas.microsoft.com/office/drawing/2014/main" id="{74EA9ACB-546D-4C84-9849-D4660102F9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482" name="AutoShape 2050">
                  <a:extLst>
                    <a:ext uri="{FF2B5EF4-FFF2-40B4-BE49-F238E27FC236}">
                      <a16:creationId xmlns:a16="http://schemas.microsoft.com/office/drawing/2014/main" id="{15AB7B3D-C0AA-4A54-BA08-09DD30E87D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483" name="AutoShape 2051">
                  <a:extLst>
                    <a:ext uri="{FF2B5EF4-FFF2-40B4-BE49-F238E27FC236}">
                      <a16:creationId xmlns:a16="http://schemas.microsoft.com/office/drawing/2014/main" id="{C115138C-EADA-4D6F-98D8-7CED556077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49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484" name="AutoShape 2052">
                  <a:extLst>
                    <a:ext uri="{FF2B5EF4-FFF2-40B4-BE49-F238E27FC236}">
                      <a16:creationId xmlns:a16="http://schemas.microsoft.com/office/drawing/2014/main" id="{C84CB1BD-5E9A-4063-9E33-DBF308DDDD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9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485" name="AutoShape 2053">
                  <a:extLst>
                    <a:ext uri="{FF2B5EF4-FFF2-40B4-BE49-F238E27FC236}">
                      <a16:creationId xmlns:a16="http://schemas.microsoft.com/office/drawing/2014/main" id="{48BBF446-2431-4D3F-A286-D13BEFB3FC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7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486" name="AutoShape 2054">
                  <a:extLst>
                    <a:ext uri="{FF2B5EF4-FFF2-40B4-BE49-F238E27FC236}">
                      <a16:creationId xmlns:a16="http://schemas.microsoft.com/office/drawing/2014/main" id="{2F91FDDB-6447-481B-8409-FD241A3C75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5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487" name="AutoShape 2055">
                  <a:extLst>
                    <a:ext uri="{FF2B5EF4-FFF2-40B4-BE49-F238E27FC236}">
                      <a16:creationId xmlns:a16="http://schemas.microsoft.com/office/drawing/2014/main" id="{BBAB5301-1C33-4DDA-B9A8-D970EA88B3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25" y="2614"/>
                  <a:ext cx="409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488" name="AutoShape 2056">
                  <a:extLst>
                    <a:ext uri="{FF2B5EF4-FFF2-40B4-BE49-F238E27FC236}">
                      <a16:creationId xmlns:a16="http://schemas.microsoft.com/office/drawing/2014/main" id="{19CD941D-1555-44BD-B4A8-866711296E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5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489" name="AutoShape 2057">
                  <a:extLst>
                    <a:ext uri="{FF2B5EF4-FFF2-40B4-BE49-F238E27FC236}">
                      <a16:creationId xmlns:a16="http://schemas.microsoft.com/office/drawing/2014/main" id="{27931C37-8A39-4831-8A42-FDBE1B08DF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1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490" name="AutoShape 2058">
                  <a:extLst>
                    <a:ext uri="{FF2B5EF4-FFF2-40B4-BE49-F238E27FC236}">
                      <a16:creationId xmlns:a16="http://schemas.microsoft.com/office/drawing/2014/main" id="{1473A6BD-88D9-49F0-8574-8085B5CC04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614"/>
                  <a:ext cx="498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491" name="Group 2059">
                <a:extLst>
                  <a:ext uri="{FF2B5EF4-FFF2-40B4-BE49-F238E27FC236}">
                    <a16:creationId xmlns:a16="http://schemas.microsoft.com/office/drawing/2014/main" id="{BA8DC47E-B747-42C0-BA7C-05763420220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0" y="1998"/>
                <a:ext cx="1941" cy="26"/>
                <a:chOff x="1033" y="2205"/>
                <a:chExt cx="3765" cy="46"/>
              </a:xfrm>
            </p:grpSpPr>
            <p:sp>
              <p:nvSpPr>
                <p:cNvPr id="20492" name="AutoShape 2060">
                  <a:extLst>
                    <a:ext uri="{FF2B5EF4-FFF2-40B4-BE49-F238E27FC236}">
                      <a16:creationId xmlns:a16="http://schemas.microsoft.com/office/drawing/2014/main" id="{6CD048AE-E6DA-4ED8-8EA9-B52E1ADED2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493" name="AutoShape 2061">
                  <a:extLst>
                    <a:ext uri="{FF2B5EF4-FFF2-40B4-BE49-F238E27FC236}">
                      <a16:creationId xmlns:a16="http://schemas.microsoft.com/office/drawing/2014/main" id="{DFED2539-BCD0-48F3-929F-0AAC2E36D5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5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494" name="AutoShape 2062">
                  <a:extLst>
                    <a:ext uri="{FF2B5EF4-FFF2-40B4-BE49-F238E27FC236}">
                      <a16:creationId xmlns:a16="http://schemas.microsoft.com/office/drawing/2014/main" id="{D3CEA966-8C16-4BF1-A3FA-3983867B96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8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495" name="AutoShape 2063">
                  <a:extLst>
                    <a:ext uri="{FF2B5EF4-FFF2-40B4-BE49-F238E27FC236}">
                      <a16:creationId xmlns:a16="http://schemas.microsoft.com/office/drawing/2014/main" id="{B46337F0-6A06-4D03-AEEC-715CA1C4C2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91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496" name="AutoShape 2064">
                  <a:extLst>
                    <a:ext uri="{FF2B5EF4-FFF2-40B4-BE49-F238E27FC236}">
                      <a16:creationId xmlns:a16="http://schemas.microsoft.com/office/drawing/2014/main" id="{081C1C99-508B-410B-A479-2433F12C46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43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497" name="AutoShape 2065">
                  <a:extLst>
                    <a:ext uri="{FF2B5EF4-FFF2-40B4-BE49-F238E27FC236}">
                      <a16:creationId xmlns:a16="http://schemas.microsoft.com/office/drawing/2014/main" id="{2B169BCE-62ED-4C87-93BC-AB7699935E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96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498" name="AutoShape 2066">
                  <a:extLst>
                    <a:ext uri="{FF2B5EF4-FFF2-40B4-BE49-F238E27FC236}">
                      <a16:creationId xmlns:a16="http://schemas.microsoft.com/office/drawing/2014/main" id="{C6C96252-9179-4E2D-87DE-EDBE1CAE5B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49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499" name="AutoShape 2067">
                  <a:extLst>
                    <a:ext uri="{FF2B5EF4-FFF2-40B4-BE49-F238E27FC236}">
                      <a16:creationId xmlns:a16="http://schemas.microsoft.com/office/drawing/2014/main" id="{2EE5CD80-9888-4B14-813D-4685B5F6A2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02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00" name="AutoShape 2068">
                  <a:extLst>
                    <a:ext uri="{FF2B5EF4-FFF2-40B4-BE49-F238E27FC236}">
                      <a16:creationId xmlns:a16="http://schemas.microsoft.com/office/drawing/2014/main" id="{AE21929E-9792-4204-A52A-F4D2E35250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4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01" name="AutoShape 2069">
                  <a:extLst>
                    <a:ext uri="{FF2B5EF4-FFF2-40B4-BE49-F238E27FC236}">
                      <a16:creationId xmlns:a16="http://schemas.microsoft.com/office/drawing/2014/main" id="{A0AD5117-742F-4038-8AD9-C4404CC03C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7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02" name="AutoShape 2070">
                  <a:extLst>
                    <a:ext uri="{FF2B5EF4-FFF2-40B4-BE49-F238E27FC236}">
                      <a16:creationId xmlns:a16="http://schemas.microsoft.com/office/drawing/2014/main" id="{43178043-8067-4FBA-A276-F4A419FE06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60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03" name="AutoShape 2071">
                  <a:extLst>
                    <a:ext uri="{FF2B5EF4-FFF2-40B4-BE49-F238E27FC236}">
                      <a16:creationId xmlns:a16="http://schemas.microsoft.com/office/drawing/2014/main" id="{DDCEEA7F-A6A4-43E8-B6CB-0EA752CD83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12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04" name="AutoShape 2072">
                  <a:extLst>
                    <a:ext uri="{FF2B5EF4-FFF2-40B4-BE49-F238E27FC236}">
                      <a16:creationId xmlns:a16="http://schemas.microsoft.com/office/drawing/2014/main" id="{FF5AB734-23F7-4D20-BF28-C571BE6B0A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65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05" name="AutoShape 2073">
                  <a:extLst>
                    <a:ext uri="{FF2B5EF4-FFF2-40B4-BE49-F238E27FC236}">
                      <a16:creationId xmlns:a16="http://schemas.microsoft.com/office/drawing/2014/main" id="{742BB826-A4E2-4F42-8CF1-A1D20CFC3F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18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06" name="AutoShape 2074">
                  <a:extLst>
                    <a:ext uri="{FF2B5EF4-FFF2-40B4-BE49-F238E27FC236}">
                      <a16:creationId xmlns:a16="http://schemas.microsoft.com/office/drawing/2014/main" id="{E4D848B0-9761-4D5D-88FA-3F82AEFEEC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1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507" name="Group 2075">
                <a:extLst>
                  <a:ext uri="{FF2B5EF4-FFF2-40B4-BE49-F238E27FC236}">
                    <a16:creationId xmlns:a16="http://schemas.microsoft.com/office/drawing/2014/main" id="{E3FE2174-6747-4E58-A542-55DE9170A7A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0" y="2033"/>
                <a:ext cx="1941" cy="52"/>
                <a:chOff x="1033" y="2296"/>
                <a:chExt cx="3765" cy="91"/>
              </a:xfrm>
            </p:grpSpPr>
            <p:sp>
              <p:nvSpPr>
                <p:cNvPr id="20508" name="AutoShape 2076">
                  <a:extLst>
                    <a:ext uri="{FF2B5EF4-FFF2-40B4-BE49-F238E27FC236}">
                      <a16:creationId xmlns:a16="http://schemas.microsoft.com/office/drawing/2014/main" id="{3E77317D-F96B-435D-8220-E799CCAA03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2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09" name="AutoShape 2077">
                  <a:extLst>
                    <a:ext uri="{FF2B5EF4-FFF2-40B4-BE49-F238E27FC236}">
                      <a16:creationId xmlns:a16="http://schemas.microsoft.com/office/drawing/2014/main" id="{F8ADCF34-761B-44FC-9E35-EB3F1436E0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60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10" name="AutoShape 2078">
                  <a:extLst>
                    <a:ext uri="{FF2B5EF4-FFF2-40B4-BE49-F238E27FC236}">
                      <a16:creationId xmlns:a16="http://schemas.microsoft.com/office/drawing/2014/main" id="{F987B297-4C37-4EAB-9082-4C676C854E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48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11" name="AutoShape 2079">
                  <a:extLst>
                    <a:ext uri="{FF2B5EF4-FFF2-40B4-BE49-F238E27FC236}">
                      <a16:creationId xmlns:a16="http://schemas.microsoft.com/office/drawing/2014/main" id="{A9AC8748-AEFC-4513-AB75-FD71A7A22D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76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12" name="AutoShape 2080">
                  <a:extLst>
                    <a:ext uri="{FF2B5EF4-FFF2-40B4-BE49-F238E27FC236}">
                      <a16:creationId xmlns:a16="http://schemas.microsoft.com/office/drawing/2014/main" id="{738744CB-FA64-456E-8B8C-3C80B896BA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13" name="AutoShape 2081">
                  <a:extLst>
                    <a:ext uri="{FF2B5EF4-FFF2-40B4-BE49-F238E27FC236}">
                      <a16:creationId xmlns:a16="http://schemas.microsoft.com/office/drawing/2014/main" id="{462B7E87-9B03-48B1-AA9E-BCD3CA207A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4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14" name="AutoShape 2082">
                  <a:extLst>
                    <a:ext uri="{FF2B5EF4-FFF2-40B4-BE49-F238E27FC236}">
                      <a16:creationId xmlns:a16="http://schemas.microsoft.com/office/drawing/2014/main" id="{159CE5D9-C473-4240-8449-23F98E9A30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15" name="AutoShape 2083">
                  <a:extLst>
                    <a:ext uri="{FF2B5EF4-FFF2-40B4-BE49-F238E27FC236}">
                      <a16:creationId xmlns:a16="http://schemas.microsoft.com/office/drawing/2014/main" id="{14EB1E00-81FB-4CBA-8187-5B7797C35A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20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16" name="AutoShape 2084">
                  <a:extLst>
                    <a:ext uri="{FF2B5EF4-FFF2-40B4-BE49-F238E27FC236}">
                      <a16:creationId xmlns:a16="http://schemas.microsoft.com/office/drawing/2014/main" id="{4C2E8023-F22B-40DF-A776-C63EC14287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8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17" name="AutoShape 2085">
                  <a:extLst>
                    <a:ext uri="{FF2B5EF4-FFF2-40B4-BE49-F238E27FC236}">
                      <a16:creationId xmlns:a16="http://schemas.microsoft.com/office/drawing/2014/main" id="{FBB33E70-DCEA-47AF-B9A4-36A9FE4752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18" name="AutoShape 2086">
                  <a:extLst>
                    <a:ext uri="{FF2B5EF4-FFF2-40B4-BE49-F238E27FC236}">
                      <a16:creationId xmlns:a16="http://schemas.microsoft.com/office/drawing/2014/main" id="{E19CE738-54CB-42B5-AD7E-7A87FA31F0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296"/>
                  <a:ext cx="317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19" name="AutoShape 2087">
                  <a:extLst>
                    <a:ext uri="{FF2B5EF4-FFF2-40B4-BE49-F238E27FC236}">
                      <a16:creationId xmlns:a16="http://schemas.microsoft.com/office/drawing/2014/main" id="{3EACD72C-FCA2-45FE-8CCC-639186CBE9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2296"/>
                  <a:ext cx="318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20" name="AutoShape 2088">
                  <a:extLst>
                    <a:ext uri="{FF2B5EF4-FFF2-40B4-BE49-F238E27FC236}">
                      <a16:creationId xmlns:a16="http://schemas.microsoft.com/office/drawing/2014/main" id="{29316F8B-AF00-4B7E-BFA3-8F092F17B5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6" y="2296"/>
                  <a:ext cx="318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521" name="Group 2089">
                <a:extLst>
                  <a:ext uri="{FF2B5EF4-FFF2-40B4-BE49-F238E27FC236}">
                    <a16:creationId xmlns:a16="http://schemas.microsoft.com/office/drawing/2014/main" id="{1B24C355-9B53-4CB5-8502-EBEC710A6FD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4" y="2157"/>
                <a:ext cx="1894" cy="51"/>
                <a:chOff x="988" y="2478"/>
                <a:chExt cx="3673" cy="91"/>
              </a:xfrm>
            </p:grpSpPr>
            <p:sp>
              <p:nvSpPr>
                <p:cNvPr id="20522" name="AutoShape 2090">
                  <a:extLst>
                    <a:ext uri="{FF2B5EF4-FFF2-40B4-BE49-F238E27FC236}">
                      <a16:creationId xmlns:a16="http://schemas.microsoft.com/office/drawing/2014/main" id="{13B2BD21-AD83-4172-9043-E5496D0117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1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23" name="AutoShape 2091">
                  <a:extLst>
                    <a:ext uri="{FF2B5EF4-FFF2-40B4-BE49-F238E27FC236}">
                      <a16:creationId xmlns:a16="http://schemas.microsoft.com/office/drawing/2014/main" id="{2E702836-EAE0-4945-ACEA-BDD30676A8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24" name="AutoShape 2092">
                  <a:extLst>
                    <a:ext uri="{FF2B5EF4-FFF2-40B4-BE49-F238E27FC236}">
                      <a16:creationId xmlns:a16="http://schemas.microsoft.com/office/drawing/2014/main" id="{B2DE5868-096A-410A-ABD3-39CDB1293E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25" name="AutoShape 2093">
                  <a:extLst>
                    <a:ext uri="{FF2B5EF4-FFF2-40B4-BE49-F238E27FC236}">
                      <a16:creationId xmlns:a16="http://schemas.microsoft.com/office/drawing/2014/main" id="{9573C85B-3DBB-455B-9F88-E5AC88E244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26" name="AutoShape 2094">
                  <a:extLst>
                    <a:ext uri="{FF2B5EF4-FFF2-40B4-BE49-F238E27FC236}">
                      <a16:creationId xmlns:a16="http://schemas.microsoft.com/office/drawing/2014/main" id="{216E5470-4AA7-49C4-A692-25C9EE41EE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27" name="AutoShape 2095">
                  <a:extLst>
                    <a:ext uri="{FF2B5EF4-FFF2-40B4-BE49-F238E27FC236}">
                      <a16:creationId xmlns:a16="http://schemas.microsoft.com/office/drawing/2014/main" id="{18883A1B-79C7-4FBF-B683-8DF93F2DE7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28" name="AutoShape 2096">
                  <a:extLst>
                    <a:ext uri="{FF2B5EF4-FFF2-40B4-BE49-F238E27FC236}">
                      <a16:creationId xmlns:a16="http://schemas.microsoft.com/office/drawing/2014/main" id="{6974C4AA-3851-4D8B-854F-664D672448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3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29" name="AutoShape 2097">
                  <a:extLst>
                    <a:ext uri="{FF2B5EF4-FFF2-40B4-BE49-F238E27FC236}">
                      <a16:creationId xmlns:a16="http://schemas.microsoft.com/office/drawing/2014/main" id="{730AC807-1BB6-482C-AB8E-84C41F61E1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1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30" name="AutoShape 2098">
                  <a:extLst>
                    <a:ext uri="{FF2B5EF4-FFF2-40B4-BE49-F238E27FC236}">
                      <a16:creationId xmlns:a16="http://schemas.microsoft.com/office/drawing/2014/main" id="{A4A2CD95-2E11-4D5E-8A37-6A72E84236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31" name="AutoShape 2099">
                  <a:extLst>
                    <a:ext uri="{FF2B5EF4-FFF2-40B4-BE49-F238E27FC236}">
                      <a16:creationId xmlns:a16="http://schemas.microsoft.com/office/drawing/2014/main" id="{BF56A82B-1688-4D63-8EA1-D1AB095E98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1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32" name="AutoShape 2100">
                  <a:extLst>
                    <a:ext uri="{FF2B5EF4-FFF2-40B4-BE49-F238E27FC236}">
                      <a16:creationId xmlns:a16="http://schemas.microsoft.com/office/drawing/2014/main" id="{DF0C8A8A-4B51-4B71-875C-AD006C2F8E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33" name="AutoShape 2101">
                  <a:extLst>
                    <a:ext uri="{FF2B5EF4-FFF2-40B4-BE49-F238E27FC236}">
                      <a16:creationId xmlns:a16="http://schemas.microsoft.com/office/drawing/2014/main" id="{FDB80662-10EF-4479-BC73-0A45B3F3ED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3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34" name="AutoShape 2102">
                  <a:extLst>
                    <a:ext uri="{FF2B5EF4-FFF2-40B4-BE49-F238E27FC236}">
                      <a16:creationId xmlns:a16="http://schemas.microsoft.com/office/drawing/2014/main" id="{5C80ABCC-7D3A-49B0-9F83-2F15E3365D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478"/>
                  <a:ext cx="363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535" name="Group 2103">
                <a:extLst>
                  <a:ext uri="{FF2B5EF4-FFF2-40B4-BE49-F238E27FC236}">
                    <a16:creationId xmlns:a16="http://schemas.microsoft.com/office/drawing/2014/main" id="{31D4A028-CF24-48BE-BF23-2E184D65794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8" y="2095"/>
                <a:ext cx="1965" cy="51"/>
                <a:chOff x="988" y="2387"/>
                <a:chExt cx="3810" cy="91"/>
              </a:xfrm>
            </p:grpSpPr>
            <p:sp>
              <p:nvSpPr>
                <p:cNvPr id="20536" name="AutoShape 2104">
                  <a:extLst>
                    <a:ext uri="{FF2B5EF4-FFF2-40B4-BE49-F238E27FC236}">
                      <a16:creationId xmlns:a16="http://schemas.microsoft.com/office/drawing/2014/main" id="{B2F3E86E-3DB9-4E0D-80B2-D33172A3AB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4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37" name="AutoShape 2105">
                  <a:extLst>
                    <a:ext uri="{FF2B5EF4-FFF2-40B4-BE49-F238E27FC236}">
                      <a16:creationId xmlns:a16="http://schemas.microsoft.com/office/drawing/2014/main" id="{120DD9E5-99DA-40AF-9E82-BF9EB20CCE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2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38" name="AutoShape 2106">
                  <a:extLst>
                    <a:ext uri="{FF2B5EF4-FFF2-40B4-BE49-F238E27FC236}">
                      <a16:creationId xmlns:a16="http://schemas.microsoft.com/office/drawing/2014/main" id="{6CF1DE5D-136C-4E49-B193-DED5C7BAB6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7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39" name="AutoShape 2107">
                  <a:extLst>
                    <a:ext uri="{FF2B5EF4-FFF2-40B4-BE49-F238E27FC236}">
                      <a16:creationId xmlns:a16="http://schemas.microsoft.com/office/drawing/2014/main" id="{630DF596-DE75-4EAA-A06F-7620134961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40" name="AutoShape 2108">
                  <a:extLst>
                    <a:ext uri="{FF2B5EF4-FFF2-40B4-BE49-F238E27FC236}">
                      <a16:creationId xmlns:a16="http://schemas.microsoft.com/office/drawing/2014/main" id="{BDAA0488-70BC-4951-92A1-FE637FF544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41" name="AutoShape 2109">
                  <a:extLst>
                    <a:ext uri="{FF2B5EF4-FFF2-40B4-BE49-F238E27FC236}">
                      <a16:creationId xmlns:a16="http://schemas.microsoft.com/office/drawing/2014/main" id="{78E5F9FE-FADC-4C3D-918C-0AD2EF82FF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42" name="AutoShape 2110">
                  <a:extLst>
                    <a:ext uri="{FF2B5EF4-FFF2-40B4-BE49-F238E27FC236}">
                      <a16:creationId xmlns:a16="http://schemas.microsoft.com/office/drawing/2014/main" id="{2EF5D97B-452B-4974-B418-8E0A08787A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1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43" name="AutoShape 2111">
                  <a:extLst>
                    <a:ext uri="{FF2B5EF4-FFF2-40B4-BE49-F238E27FC236}">
                      <a16:creationId xmlns:a16="http://schemas.microsoft.com/office/drawing/2014/main" id="{4A69A501-9455-4185-A84A-081B3CF456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69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44" name="AutoShape 2112">
                  <a:extLst>
                    <a:ext uri="{FF2B5EF4-FFF2-40B4-BE49-F238E27FC236}">
                      <a16:creationId xmlns:a16="http://schemas.microsoft.com/office/drawing/2014/main" id="{5607AB66-BC3E-4A14-888B-737746591B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9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45" name="AutoShape 2113">
                  <a:extLst>
                    <a:ext uri="{FF2B5EF4-FFF2-40B4-BE49-F238E27FC236}">
                      <a16:creationId xmlns:a16="http://schemas.microsoft.com/office/drawing/2014/main" id="{36975596-E351-4E31-AC23-28F9125EB9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57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46" name="AutoShape 2114">
                  <a:extLst>
                    <a:ext uri="{FF2B5EF4-FFF2-40B4-BE49-F238E27FC236}">
                      <a16:creationId xmlns:a16="http://schemas.microsoft.com/office/drawing/2014/main" id="{A2836D74-C646-4168-98EA-20F7FFB749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47" name="AutoShape 2115">
                  <a:extLst>
                    <a:ext uri="{FF2B5EF4-FFF2-40B4-BE49-F238E27FC236}">
                      <a16:creationId xmlns:a16="http://schemas.microsoft.com/office/drawing/2014/main" id="{D7F9E332-AD26-45E5-BB2E-8795A318DA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7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48" name="AutoShape 2116">
                  <a:extLst>
                    <a:ext uri="{FF2B5EF4-FFF2-40B4-BE49-F238E27FC236}">
                      <a16:creationId xmlns:a16="http://schemas.microsoft.com/office/drawing/2014/main" id="{2900532B-BC7C-4DDC-A5AD-8A9AD625BC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1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49" name="AutoShape 2117">
                  <a:extLst>
                    <a:ext uri="{FF2B5EF4-FFF2-40B4-BE49-F238E27FC236}">
                      <a16:creationId xmlns:a16="http://schemas.microsoft.com/office/drawing/2014/main" id="{A58537DB-5C10-4F62-AB3A-01827A1E89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387"/>
                  <a:ext cx="319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0550" name="AutoShape 2118">
              <a:extLst>
                <a:ext uri="{FF2B5EF4-FFF2-40B4-BE49-F238E27FC236}">
                  <a16:creationId xmlns:a16="http://schemas.microsoft.com/office/drawing/2014/main" id="{74E3C4D3-196D-434E-8163-13B79BFBAD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" y="3159"/>
              <a:ext cx="3243" cy="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8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51" name="Rectangle 2119">
              <a:extLst>
                <a:ext uri="{FF2B5EF4-FFF2-40B4-BE49-F238E27FC236}">
                  <a16:creationId xmlns:a16="http://schemas.microsoft.com/office/drawing/2014/main" id="{F8358409-C69C-4CF4-A26E-D1AF569493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9" y="505"/>
              <a:ext cx="2458" cy="153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52" name="Rectangle 2120">
              <a:extLst>
                <a:ext uri="{FF2B5EF4-FFF2-40B4-BE49-F238E27FC236}">
                  <a16:creationId xmlns:a16="http://schemas.microsoft.com/office/drawing/2014/main" id="{5078869E-1EAC-4744-B8CA-E9A8611A87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6" y="531"/>
              <a:ext cx="2424" cy="148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3725"/>
                    <a:invGamma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53" name="Rectangle 2121">
              <a:extLst>
                <a:ext uri="{FF2B5EF4-FFF2-40B4-BE49-F238E27FC236}">
                  <a16:creationId xmlns:a16="http://schemas.microsoft.com/office/drawing/2014/main" id="{691CC623-4987-4FE1-869C-7A3176FB09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1" y="2075"/>
              <a:ext cx="273" cy="69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554" name="Group 2122">
              <a:extLst>
                <a:ext uri="{FF2B5EF4-FFF2-40B4-BE49-F238E27FC236}">
                  <a16:creationId xmlns:a16="http://schemas.microsoft.com/office/drawing/2014/main" id="{8AC9DE97-7BCD-408B-851F-17EC87B8B4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46" y="2163"/>
              <a:ext cx="2886" cy="144"/>
              <a:chOff x="956" y="2145"/>
              <a:chExt cx="2649" cy="199"/>
            </a:xfrm>
          </p:grpSpPr>
          <p:sp>
            <p:nvSpPr>
              <p:cNvPr id="20555" name="AutoShape 2123">
                <a:extLst>
                  <a:ext uri="{FF2B5EF4-FFF2-40B4-BE49-F238E27FC236}">
                    <a16:creationId xmlns:a16="http://schemas.microsoft.com/office/drawing/2014/main" id="{8777FB2A-33C5-4C77-A57C-A44338B098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6" y="2145"/>
                <a:ext cx="199" cy="19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800000"/>
                  </a:gs>
                  <a:gs pos="100000">
                    <a:srgbClr val="800000">
                      <a:gamma/>
                      <a:shade val="3176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56" name="AutoShape 2124">
                <a:extLst>
                  <a:ext uri="{FF2B5EF4-FFF2-40B4-BE49-F238E27FC236}">
                    <a16:creationId xmlns:a16="http://schemas.microsoft.com/office/drawing/2014/main" id="{4F7A1B16-1036-42BD-9992-8F4B6E9B38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5" y="2145"/>
                <a:ext cx="2251" cy="19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800000"/>
                  </a:gs>
                  <a:gs pos="100000">
                    <a:srgbClr val="800000">
                      <a:gamma/>
                      <a:shade val="3176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57" name="AutoShape 2125">
                <a:extLst>
                  <a:ext uri="{FF2B5EF4-FFF2-40B4-BE49-F238E27FC236}">
                    <a16:creationId xmlns:a16="http://schemas.microsoft.com/office/drawing/2014/main" id="{E45D2CF0-98B3-4114-9558-5ED39D4193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06" y="2145"/>
                <a:ext cx="199" cy="19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800000"/>
                  </a:gs>
                  <a:gs pos="100000">
                    <a:srgbClr val="800000">
                      <a:gamma/>
                      <a:shade val="3176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558" name="Group 2126">
              <a:extLst>
                <a:ext uri="{FF2B5EF4-FFF2-40B4-BE49-F238E27FC236}">
                  <a16:creationId xmlns:a16="http://schemas.microsoft.com/office/drawing/2014/main" id="{8F464E20-8D24-4932-ACEF-536A495599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5" y="2875"/>
              <a:ext cx="952" cy="238"/>
              <a:chOff x="1683" y="2875"/>
              <a:chExt cx="1193" cy="321"/>
            </a:xfrm>
          </p:grpSpPr>
          <p:sp>
            <p:nvSpPr>
              <p:cNvPr id="20559" name="AutoShape 2127">
                <a:extLst>
                  <a:ext uri="{FF2B5EF4-FFF2-40B4-BE49-F238E27FC236}">
                    <a16:creationId xmlns:a16="http://schemas.microsoft.com/office/drawing/2014/main" id="{E6261066-8CCD-46C2-8307-61A7A32731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83" y="2875"/>
                <a:ext cx="1193" cy="321"/>
              </a:xfrm>
              <a:custGeom>
                <a:avLst/>
                <a:gdLst>
                  <a:gd name="G0" fmla="+- 1744 0 0"/>
                  <a:gd name="G1" fmla="+- 21600 0 1744"/>
                  <a:gd name="G2" fmla="*/ 1744 1 2"/>
                  <a:gd name="G3" fmla="+- 21600 0 G2"/>
                  <a:gd name="G4" fmla="+/ 1744 21600 2"/>
                  <a:gd name="G5" fmla="+/ G1 0 2"/>
                  <a:gd name="G6" fmla="*/ 21600 21600 1744"/>
                  <a:gd name="G7" fmla="*/ G6 1 2"/>
                  <a:gd name="G8" fmla="+- 21600 0 G7"/>
                  <a:gd name="G9" fmla="*/ 21600 1 2"/>
                  <a:gd name="G10" fmla="+- 1744 0 G9"/>
                  <a:gd name="G11" fmla="?: G10 G8 0"/>
                  <a:gd name="G12" fmla="?: G10 G7 21600"/>
                  <a:gd name="T0" fmla="*/ 20728 w 21600"/>
                  <a:gd name="T1" fmla="*/ 10800 h 21600"/>
                  <a:gd name="T2" fmla="*/ 10800 w 21600"/>
                  <a:gd name="T3" fmla="*/ 21600 h 21600"/>
                  <a:gd name="T4" fmla="*/ 872 w 21600"/>
                  <a:gd name="T5" fmla="*/ 10800 h 21600"/>
                  <a:gd name="T6" fmla="*/ 10800 w 21600"/>
                  <a:gd name="T7" fmla="*/ 0 h 21600"/>
                  <a:gd name="T8" fmla="*/ 2672 w 21600"/>
                  <a:gd name="T9" fmla="*/ 2672 h 21600"/>
                  <a:gd name="T10" fmla="*/ 18928 w 21600"/>
                  <a:gd name="T11" fmla="*/ 1892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744" y="21600"/>
                    </a:lnTo>
                    <a:lnTo>
                      <a:pt x="1985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>
                      <a:gamma/>
                      <a:shade val="60392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60" name="AutoShape 2128">
                <a:extLst>
                  <a:ext uri="{FF2B5EF4-FFF2-40B4-BE49-F238E27FC236}">
                    <a16:creationId xmlns:a16="http://schemas.microsoft.com/office/drawing/2014/main" id="{1D3899DB-EE85-44B0-ABD8-44C18EADB5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740" y="2907"/>
                <a:ext cx="1082" cy="225"/>
              </a:xfrm>
              <a:custGeom>
                <a:avLst/>
                <a:gdLst>
                  <a:gd name="G0" fmla="+- 1195 0 0"/>
                  <a:gd name="G1" fmla="+- 21600 0 1195"/>
                  <a:gd name="G2" fmla="*/ 1195 1 2"/>
                  <a:gd name="G3" fmla="+- 21600 0 G2"/>
                  <a:gd name="G4" fmla="+/ 1195 21600 2"/>
                  <a:gd name="G5" fmla="+/ G1 0 2"/>
                  <a:gd name="G6" fmla="*/ 21600 21600 1195"/>
                  <a:gd name="G7" fmla="*/ G6 1 2"/>
                  <a:gd name="G8" fmla="+- 21600 0 G7"/>
                  <a:gd name="G9" fmla="*/ 21600 1 2"/>
                  <a:gd name="G10" fmla="+- 1195 0 G9"/>
                  <a:gd name="G11" fmla="?: G10 G8 0"/>
                  <a:gd name="G12" fmla="?: G10 G7 21600"/>
                  <a:gd name="T0" fmla="*/ 21002 w 21600"/>
                  <a:gd name="T1" fmla="*/ 10800 h 21600"/>
                  <a:gd name="T2" fmla="*/ 10800 w 21600"/>
                  <a:gd name="T3" fmla="*/ 21600 h 21600"/>
                  <a:gd name="T4" fmla="*/ 598 w 21600"/>
                  <a:gd name="T5" fmla="*/ 10800 h 21600"/>
                  <a:gd name="T6" fmla="*/ 10800 w 21600"/>
                  <a:gd name="T7" fmla="*/ 0 h 21600"/>
                  <a:gd name="T8" fmla="*/ 2398 w 21600"/>
                  <a:gd name="T9" fmla="*/ 2398 h 21600"/>
                  <a:gd name="T10" fmla="*/ 19202 w 21600"/>
                  <a:gd name="T11" fmla="*/ 19202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195" y="21600"/>
                    </a:lnTo>
                    <a:lnTo>
                      <a:pt x="20405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38039"/>
                      <a:invGamma/>
                    </a:srgb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561" name="Group 2129">
              <a:extLst>
                <a:ext uri="{FF2B5EF4-FFF2-40B4-BE49-F238E27FC236}">
                  <a16:creationId xmlns:a16="http://schemas.microsoft.com/office/drawing/2014/main" id="{BD318C0E-BE55-4DF3-96F0-87885C6631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67" y="391"/>
              <a:ext cx="243" cy="70"/>
              <a:chOff x="2015" y="345"/>
              <a:chExt cx="464" cy="133"/>
            </a:xfrm>
          </p:grpSpPr>
          <p:sp>
            <p:nvSpPr>
              <p:cNvPr id="20562" name="Rectangle 2130">
                <a:extLst>
                  <a:ext uri="{FF2B5EF4-FFF2-40B4-BE49-F238E27FC236}">
                    <a16:creationId xmlns:a16="http://schemas.microsoft.com/office/drawing/2014/main" id="{CA454895-4806-4581-ABC7-4DEF8C8872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5" y="345"/>
                <a:ext cx="464" cy="133"/>
              </a:xfrm>
              <a:prstGeom prst="rect">
                <a:avLst/>
              </a:prstGeom>
              <a:gradFill rotWithShape="1">
                <a:gsLst>
                  <a:gs pos="0">
                    <a:srgbClr val="800000">
                      <a:gamma/>
                      <a:shade val="46275"/>
                      <a:invGamma/>
                    </a:srgbClr>
                  </a:gs>
                  <a:gs pos="100000">
                    <a:srgbClr val="8000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63" name="Oval 2131">
                <a:extLst>
                  <a:ext uri="{FF2B5EF4-FFF2-40B4-BE49-F238E27FC236}">
                    <a16:creationId xmlns:a16="http://schemas.microsoft.com/office/drawing/2014/main" id="{52C4700E-1BCD-41D3-A699-A91A191814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0" y="345"/>
                <a:ext cx="133" cy="133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64" name="Oval 2132">
                <a:extLst>
                  <a:ext uri="{FF2B5EF4-FFF2-40B4-BE49-F238E27FC236}">
                    <a16:creationId xmlns:a16="http://schemas.microsoft.com/office/drawing/2014/main" id="{2A198197-956B-44FB-A4C9-7B216F3081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213" y="377"/>
                <a:ext cx="68" cy="68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565" name="AutoShape 2133">
              <a:extLst>
                <a:ext uri="{FF2B5EF4-FFF2-40B4-BE49-F238E27FC236}">
                  <a16:creationId xmlns:a16="http://schemas.microsoft.com/office/drawing/2014/main" id="{4E5734DA-FC4A-4577-A2F5-2FBF3ED82A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5" y="2167"/>
              <a:ext cx="2851" cy="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8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66" name="AutoShape 2134">
              <a:extLst>
                <a:ext uri="{FF2B5EF4-FFF2-40B4-BE49-F238E27FC236}">
                  <a16:creationId xmlns:a16="http://schemas.microsoft.com/office/drawing/2014/main" id="{7C42362A-7089-47AD-BAF7-1778000EC1F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25" y="3113"/>
              <a:ext cx="3311" cy="1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67" name="AutoShape 2135">
              <a:extLst>
                <a:ext uri="{FF2B5EF4-FFF2-40B4-BE49-F238E27FC236}">
                  <a16:creationId xmlns:a16="http://schemas.microsoft.com/office/drawing/2014/main" id="{91E6FCBB-41DE-433F-96E6-1A571AA859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" y="3278"/>
              <a:ext cx="3215" cy="44"/>
            </a:xfrm>
            <a:custGeom>
              <a:avLst/>
              <a:gdLst>
                <a:gd name="G0" fmla="+- 789 0 0"/>
                <a:gd name="G1" fmla="+- 21600 0 789"/>
                <a:gd name="G2" fmla="*/ 789 1 2"/>
                <a:gd name="G3" fmla="+- 21600 0 G2"/>
                <a:gd name="G4" fmla="+/ 789 21600 2"/>
                <a:gd name="G5" fmla="+/ G1 0 2"/>
                <a:gd name="G6" fmla="*/ 21600 21600 789"/>
                <a:gd name="G7" fmla="*/ G6 1 2"/>
                <a:gd name="G8" fmla="+- 21600 0 G7"/>
                <a:gd name="G9" fmla="*/ 21600 1 2"/>
                <a:gd name="G10" fmla="+- 789 0 G9"/>
                <a:gd name="G11" fmla="?: G10 G8 0"/>
                <a:gd name="G12" fmla="?: G10 G7 21600"/>
                <a:gd name="T0" fmla="*/ 21205 w 21600"/>
                <a:gd name="T1" fmla="*/ 10800 h 21600"/>
                <a:gd name="T2" fmla="*/ 10800 w 21600"/>
                <a:gd name="T3" fmla="*/ 21600 h 21600"/>
                <a:gd name="T4" fmla="*/ 395 w 21600"/>
                <a:gd name="T5" fmla="*/ 10800 h 21600"/>
                <a:gd name="T6" fmla="*/ 10800 w 21600"/>
                <a:gd name="T7" fmla="*/ 0 h 21600"/>
                <a:gd name="T8" fmla="*/ 2195 w 21600"/>
                <a:gd name="T9" fmla="*/ 2195 h 21600"/>
                <a:gd name="T10" fmla="*/ 19405 w 21600"/>
                <a:gd name="T11" fmla="*/ 1940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89" y="21600"/>
                  </a:lnTo>
                  <a:lnTo>
                    <a:pt x="20811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68" name="AutoShape 2136">
              <a:extLst>
                <a:ext uri="{FF2B5EF4-FFF2-40B4-BE49-F238E27FC236}">
                  <a16:creationId xmlns:a16="http://schemas.microsoft.com/office/drawing/2014/main" id="{94C249EA-098C-4DB1-9755-13C8749F61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" y="3167"/>
              <a:ext cx="3211" cy="8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8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569" name="Group 2137">
              <a:extLst>
                <a:ext uri="{FF2B5EF4-FFF2-40B4-BE49-F238E27FC236}">
                  <a16:creationId xmlns:a16="http://schemas.microsoft.com/office/drawing/2014/main" id="{A710D42F-453C-4DC5-AF17-8C7B8953C9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93" y="3228"/>
              <a:ext cx="199" cy="66"/>
              <a:chOff x="2031" y="2523"/>
              <a:chExt cx="318" cy="136"/>
            </a:xfrm>
          </p:grpSpPr>
          <p:sp>
            <p:nvSpPr>
              <p:cNvPr id="20570" name="Rectangle 2138">
                <a:extLst>
                  <a:ext uri="{FF2B5EF4-FFF2-40B4-BE49-F238E27FC236}">
                    <a16:creationId xmlns:a16="http://schemas.microsoft.com/office/drawing/2014/main" id="{0A1CB6A2-4008-4589-84B9-30D2FEEB9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2523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71" name="Rectangle 2139">
                <a:extLst>
                  <a:ext uri="{FF2B5EF4-FFF2-40B4-BE49-F238E27FC236}">
                    <a16:creationId xmlns:a16="http://schemas.microsoft.com/office/drawing/2014/main" id="{BA907EDD-3C38-40AF-84B0-743D431589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523"/>
                <a:ext cx="45" cy="136"/>
              </a:xfrm>
              <a:prstGeom prst="rect">
                <a:avLst/>
              </a:prstGeom>
              <a:solidFill>
                <a:srgbClr val="96969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72" name="Rectangle 2140">
                <a:extLst>
                  <a:ext uri="{FF2B5EF4-FFF2-40B4-BE49-F238E27FC236}">
                    <a16:creationId xmlns:a16="http://schemas.microsoft.com/office/drawing/2014/main" id="{DD4576B5-654C-4010-AE8A-30FB48AB52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2523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73" name="Rectangle 2141">
                <a:extLst>
                  <a:ext uri="{FF2B5EF4-FFF2-40B4-BE49-F238E27FC236}">
                    <a16:creationId xmlns:a16="http://schemas.microsoft.com/office/drawing/2014/main" id="{2F77CBE1-3C07-474D-AECA-278B3067D1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523"/>
                <a:ext cx="45" cy="136"/>
              </a:xfrm>
              <a:prstGeom prst="rect">
                <a:avLst/>
              </a:prstGeom>
              <a:solidFill>
                <a:srgbClr val="96969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574" name="Group 2142">
              <a:extLst>
                <a:ext uri="{FF2B5EF4-FFF2-40B4-BE49-F238E27FC236}">
                  <a16:creationId xmlns:a16="http://schemas.microsoft.com/office/drawing/2014/main" id="{D49EEDE1-8AD1-4370-9EAB-C4A8B8F91C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8" y="3228"/>
              <a:ext cx="199" cy="66"/>
              <a:chOff x="2031" y="2523"/>
              <a:chExt cx="318" cy="136"/>
            </a:xfrm>
          </p:grpSpPr>
          <p:sp>
            <p:nvSpPr>
              <p:cNvPr id="20575" name="Rectangle 2143">
                <a:extLst>
                  <a:ext uri="{FF2B5EF4-FFF2-40B4-BE49-F238E27FC236}">
                    <a16:creationId xmlns:a16="http://schemas.microsoft.com/office/drawing/2014/main" id="{2301B399-F184-442B-A3C2-5283E0A41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2523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76" name="Rectangle 2144">
                <a:extLst>
                  <a:ext uri="{FF2B5EF4-FFF2-40B4-BE49-F238E27FC236}">
                    <a16:creationId xmlns:a16="http://schemas.microsoft.com/office/drawing/2014/main" id="{194D25E9-B82A-402F-823D-D903122F38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523"/>
                <a:ext cx="45" cy="136"/>
              </a:xfrm>
              <a:prstGeom prst="rect">
                <a:avLst/>
              </a:prstGeom>
              <a:solidFill>
                <a:srgbClr val="96969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77" name="Rectangle 2145">
                <a:extLst>
                  <a:ext uri="{FF2B5EF4-FFF2-40B4-BE49-F238E27FC236}">
                    <a16:creationId xmlns:a16="http://schemas.microsoft.com/office/drawing/2014/main" id="{61CCD314-796A-46A7-B667-44B3C472C2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2523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78" name="Rectangle 2146">
                <a:extLst>
                  <a:ext uri="{FF2B5EF4-FFF2-40B4-BE49-F238E27FC236}">
                    <a16:creationId xmlns:a16="http://schemas.microsoft.com/office/drawing/2014/main" id="{DB03E888-3550-4E9A-9363-C8CFD2AA5A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523"/>
                <a:ext cx="45" cy="136"/>
              </a:xfrm>
              <a:prstGeom prst="rect">
                <a:avLst/>
              </a:prstGeom>
              <a:solidFill>
                <a:srgbClr val="96969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579" name="AutoShape 2147">
              <a:extLst>
                <a:ext uri="{FF2B5EF4-FFF2-40B4-BE49-F238E27FC236}">
                  <a16:creationId xmlns:a16="http://schemas.microsoft.com/office/drawing/2014/main" id="{37B43DD2-3A89-4478-9382-D48A0349ABB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759" y="3113"/>
              <a:ext cx="1043" cy="151"/>
            </a:xfrm>
            <a:custGeom>
              <a:avLst/>
              <a:gdLst>
                <a:gd name="G0" fmla="+- 1147 0 0"/>
                <a:gd name="G1" fmla="+- 21600 0 1147"/>
                <a:gd name="G2" fmla="*/ 1147 1 2"/>
                <a:gd name="G3" fmla="+- 21600 0 G2"/>
                <a:gd name="G4" fmla="+/ 1147 21600 2"/>
                <a:gd name="G5" fmla="+/ G1 0 2"/>
                <a:gd name="G6" fmla="*/ 21600 21600 1147"/>
                <a:gd name="G7" fmla="*/ G6 1 2"/>
                <a:gd name="G8" fmla="+- 21600 0 G7"/>
                <a:gd name="G9" fmla="*/ 21600 1 2"/>
                <a:gd name="G10" fmla="+- 1147 0 G9"/>
                <a:gd name="G11" fmla="?: G10 G8 0"/>
                <a:gd name="G12" fmla="?: G10 G7 21600"/>
                <a:gd name="T0" fmla="*/ 21026 w 21600"/>
                <a:gd name="T1" fmla="*/ 10800 h 21600"/>
                <a:gd name="T2" fmla="*/ 10800 w 21600"/>
                <a:gd name="T3" fmla="*/ 21600 h 21600"/>
                <a:gd name="T4" fmla="*/ 574 w 21600"/>
                <a:gd name="T5" fmla="*/ 10800 h 21600"/>
                <a:gd name="T6" fmla="*/ 10800 w 21600"/>
                <a:gd name="T7" fmla="*/ 0 h 21600"/>
                <a:gd name="T8" fmla="*/ 2374 w 21600"/>
                <a:gd name="T9" fmla="*/ 2374 h 21600"/>
                <a:gd name="T10" fmla="*/ 19226 w 21600"/>
                <a:gd name="T11" fmla="*/ 1922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147" y="21600"/>
                  </a:lnTo>
                  <a:lnTo>
                    <a:pt x="2045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80" name="Rectangle 2148">
              <a:extLst>
                <a:ext uri="{FF2B5EF4-FFF2-40B4-BE49-F238E27FC236}">
                  <a16:creationId xmlns:a16="http://schemas.microsoft.com/office/drawing/2014/main" id="{E0BD136F-4E62-491B-8BCF-1EA77EF022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3158"/>
              <a:ext cx="227" cy="45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582" name="Group 2150">
            <a:extLst>
              <a:ext uri="{FF2B5EF4-FFF2-40B4-BE49-F238E27FC236}">
                <a16:creationId xmlns:a16="http://schemas.microsoft.com/office/drawing/2014/main" id="{E59A58E7-0317-4C2D-9998-CBBEACD8611E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2997200"/>
            <a:ext cx="1439863" cy="1162050"/>
            <a:chOff x="625" y="1069"/>
            <a:chExt cx="3493" cy="2821"/>
          </a:xfrm>
        </p:grpSpPr>
        <p:sp>
          <p:nvSpPr>
            <p:cNvPr id="20583" name="AutoShape 2151">
              <a:extLst>
                <a:ext uri="{FF2B5EF4-FFF2-40B4-BE49-F238E27FC236}">
                  <a16:creationId xmlns:a16="http://schemas.microsoft.com/office/drawing/2014/main" id="{73A9BC3F-9095-4B8C-969A-798FAC071EC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625" y="2976"/>
              <a:ext cx="3493" cy="799"/>
            </a:xfrm>
            <a:custGeom>
              <a:avLst/>
              <a:gdLst>
                <a:gd name="G0" fmla="+- 1245 0 0"/>
                <a:gd name="G1" fmla="+- 21600 0 1245"/>
                <a:gd name="G2" fmla="*/ 1245 1 2"/>
                <a:gd name="G3" fmla="+- 21600 0 G2"/>
                <a:gd name="G4" fmla="+/ 1245 21600 2"/>
                <a:gd name="G5" fmla="+/ G1 0 2"/>
                <a:gd name="G6" fmla="*/ 21600 21600 1245"/>
                <a:gd name="G7" fmla="*/ G6 1 2"/>
                <a:gd name="G8" fmla="+- 21600 0 G7"/>
                <a:gd name="G9" fmla="*/ 21600 1 2"/>
                <a:gd name="G10" fmla="+- 1245 0 G9"/>
                <a:gd name="G11" fmla="?: G10 G8 0"/>
                <a:gd name="G12" fmla="?: G10 G7 21600"/>
                <a:gd name="T0" fmla="*/ 20977 w 21600"/>
                <a:gd name="T1" fmla="*/ 10800 h 21600"/>
                <a:gd name="T2" fmla="*/ 10800 w 21600"/>
                <a:gd name="T3" fmla="*/ 21600 h 21600"/>
                <a:gd name="T4" fmla="*/ 623 w 21600"/>
                <a:gd name="T5" fmla="*/ 10800 h 21600"/>
                <a:gd name="T6" fmla="*/ 10800 w 21600"/>
                <a:gd name="T7" fmla="*/ 0 h 21600"/>
                <a:gd name="T8" fmla="*/ 2423 w 21600"/>
                <a:gd name="T9" fmla="*/ 2423 h 21600"/>
                <a:gd name="T10" fmla="*/ 19177 w 21600"/>
                <a:gd name="T11" fmla="*/ 1917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45" y="21600"/>
                  </a:lnTo>
                  <a:lnTo>
                    <a:pt x="2035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CC0000"/>
                </a:gs>
                <a:gs pos="100000">
                  <a:srgbClr val="CC00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84" name="AutoShape 2152">
              <a:extLst>
                <a:ext uri="{FF2B5EF4-FFF2-40B4-BE49-F238E27FC236}">
                  <a16:creationId xmlns:a16="http://schemas.microsoft.com/office/drawing/2014/main" id="{D64C0A8A-BA92-4F3A-B1FA-DE1246F691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" y="3745"/>
              <a:ext cx="3421" cy="3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8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585" name="Group 2153">
              <a:extLst>
                <a:ext uri="{FF2B5EF4-FFF2-40B4-BE49-F238E27FC236}">
                  <a16:creationId xmlns:a16="http://schemas.microsoft.com/office/drawing/2014/main" id="{BED600F8-6C15-4E49-8BD3-27CF3E1C9B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73" y="3492"/>
              <a:ext cx="713" cy="165"/>
              <a:chOff x="1683" y="2875"/>
              <a:chExt cx="1193" cy="321"/>
            </a:xfrm>
          </p:grpSpPr>
          <p:sp>
            <p:nvSpPr>
              <p:cNvPr id="20586" name="AutoShape 2154">
                <a:extLst>
                  <a:ext uri="{FF2B5EF4-FFF2-40B4-BE49-F238E27FC236}">
                    <a16:creationId xmlns:a16="http://schemas.microsoft.com/office/drawing/2014/main" id="{B9EA9E0B-9EF2-471F-878D-C3756639AE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83" y="2875"/>
                <a:ext cx="1193" cy="321"/>
              </a:xfrm>
              <a:custGeom>
                <a:avLst/>
                <a:gdLst>
                  <a:gd name="G0" fmla="+- 1744 0 0"/>
                  <a:gd name="G1" fmla="+- 21600 0 1744"/>
                  <a:gd name="G2" fmla="*/ 1744 1 2"/>
                  <a:gd name="G3" fmla="+- 21600 0 G2"/>
                  <a:gd name="G4" fmla="+/ 1744 21600 2"/>
                  <a:gd name="G5" fmla="+/ G1 0 2"/>
                  <a:gd name="G6" fmla="*/ 21600 21600 1744"/>
                  <a:gd name="G7" fmla="*/ G6 1 2"/>
                  <a:gd name="G8" fmla="+- 21600 0 G7"/>
                  <a:gd name="G9" fmla="*/ 21600 1 2"/>
                  <a:gd name="G10" fmla="+- 1744 0 G9"/>
                  <a:gd name="G11" fmla="?: G10 G8 0"/>
                  <a:gd name="G12" fmla="?: G10 G7 21600"/>
                  <a:gd name="T0" fmla="*/ 20728 w 21600"/>
                  <a:gd name="T1" fmla="*/ 10800 h 21600"/>
                  <a:gd name="T2" fmla="*/ 10800 w 21600"/>
                  <a:gd name="T3" fmla="*/ 21600 h 21600"/>
                  <a:gd name="T4" fmla="*/ 872 w 21600"/>
                  <a:gd name="T5" fmla="*/ 10800 h 21600"/>
                  <a:gd name="T6" fmla="*/ 10800 w 21600"/>
                  <a:gd name="T7" fmla="*/ 0 h 21600"/>
                  <a:gd name="T8" fmla="*/ 2672 w 21600"/>
                  <a:gd name="T9" fmla="*/ 2672 h 21600"/>
                  <a:gd name="T10" fmla="*/ 18928 w 21600"/>
                  <a:gd name="T11" fmla="*/ 1892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744" y="21600"/>
                    </a:lnTo>
                    <a:lnTo>
                      <a:pt x="1985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0000">
                      <a:gamma/>
                      <a:shade val="60392"/>
                      <a:invGamma/>
                    </a:srgbClr>
                  </a:gs>
                  <a:gs pos="100000">
                    <a:srgbClr val="CC00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87" name="AutoShape 2155">
                <a:extLst>
                  <a:ext uri="{FF2B5EF4-FFF2-40B4-BE49-F238E27FC236}">
                    <a16:creationId xmlns:a16="http://schemas.microsoft.com/office/drawing/2014/main" id="{C98A5037-D838-4B18-9718-50FFE371CF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740" y="2907"/>
                <a:ext cx="1082" cy="225"/>
              </a:xfrm>
              <a:custGeom>
                <a:avLst/>
                <a:gdLst>
                  <a:gd name="G0" fmla="+- 1195 0 0"/>
                  <a:gd name="G1" fmla="+- 21600 0 1195"/>
                  <a:gd name="G2" fmla="*/ 1195 1 2"/>
                  <a:gd name="G3" fmla="+- 21600 0 G2"/>
                  <a:gd name="G4" fmla="+/ 1195 21600 2"/>
                  <a:gd name="G5" fmla="+/ G1 0 2"/>
                  <a:gd name="G6" fmla="*/ 21600 21600 1195"/>
                  <a:gd name="G7" fmla="*/ G6 1 2"/>
                  <a:gd name="G8" fmla="+- 21600 0 G7"/>
                  <a:gd name="G9" fmla="*/ 21600 1 2"/>
                  <a:gd name="G10" fmla="+- 1195 0 G9"/>
                  <a:gd name="G11" fmla="?: G10 G8 0"/>
                  <a:gd name="G12" fmla="?: G10 G7 21600"/>
                  <a:gd name="T0" fmla="*/ 21002 w 21600"/>
                  <a:gd name="T1" fmla="*/ 10800 h 21600"/>
                  <a:gd name="T2" fmla="*/ 10800 w 21600"/>
                  <a:gd name="T3" fmla="*/ 21600 h 21600"/>
                  <a:gd name="T4" fmla="*/ 598 w 21600"/>
                  <a:gd name="T5" fmla="*/ 10800 h 21600"/>
                  <a:gd name="T6" fmla="*/ 10800 w 21600"/>
                  <a:gd name="T7" fmla="*/ 0 h 21600"/>
                  <a:gd name="T8" fmla="*/ 2398 w 21600"/>
                  <a:gd name="T9" fmla="*/ 2398 h 21600"/>
                  <a:gd name="T10" fmla="*/ 19202 w 21600"/>
                  <a:gd name="T11" fmla="*/ 19202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195" y="21600"/>
                    </a:lnTo>
                    <a:lnTo>
                      <a:pt x="20405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CC0000">
                      <a:gamma/>
                      <a:tint val="38039"/>
                      <a:invGamma/>
                    </a:srgb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588" name="AutoShape 2156">
              <a:extLst>
                <a:ext uri="{FF2B5EF4-FFF2-40B4-BE49-F238E27FC236}">
                  <a16:creationId xmlns:a16="http://schemas.microsoft.com/office/drawing/2014/main" id="{9DC0FE79-A77F-4C1C-9258-D7E7527854E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25" y="3704"/>
              <a:ext cx="3493" cy="16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0000"/>
                </a:gs>
                <a:gs pos="100000">
                  <a:srgbClr val="CC0000">
                    <a:gamma/>
                    <a:shade val="50980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89" name="AutoShape 2157">
              <a:extLst>
                <a:ext uri="{FF2B5EF4-FFF2-40B4-BE49-F238E27FC236}">
                  <a16:creationId xmlns:a16="http://schemas.microsoft.com/office/drawing/2014/main" id="{86FBDFF9-BD3E-4D7D-9178-CA88CFFD8F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" y="3851"/>
              <a:ext cx="3391" cy="39"/>
            </a:xfrm>
            <a:custGeom>
              <a:avLst/>
              <a:gdLst>
                <a:gd name="G0" fmla="+- 789 0 0"/>
                <a:gd name="G1" fmla="+- 21600 0 789"/>
                <a:gd name="G2" fmla="*/ 789 1 2"/>
                <a:gd name="G3" fmla="+- 21600 0 G2"/>
                <a:gd name="G4" fmla="+/ 789 21600 2"/>
                <a:gd name="G5" fmla="+/ G1 0 2"/>
                <a:gd name="G6" fmla="*/ 21600 21600 789"/>
                <a:gd name="G7" fmla="*/ G6 1 2"/>
                <a:gd name="G8" fmla="+- 21600 0 G7"/>
                <a:gd name="G9" fmla="*/ 21600 1 2"/>
                <a:gd name="G10" fmla="+- 789 0 G9"/>
                <a:gd name="G11" fmla="?: G10 G8 0"/>
                <a:gd name="G12" fmla="?: G10 G7 21600"/>
                <a:gd name="T0" fmla="*/ 21205 w 21600"/>
                <a:gd name="T1" fmla="*/ 10800 h 21600"/>
                <a:gd name="T2" fmla="*/ 10800 w 21600"/>
                <a:gd name="T3" fmla="*/ 21600 h 21600"/>
                <a:gd name="T4" fmla="*/ 395 w 21600"/>
                <a:gd name="T5" fmla="*/ 10800 h 21600"/>
                <a:gd name="T6" fmla="*/ 10800 w 21600"/>
                <a:gd name="T7" fmla="*/ 0 h 21600"/>
                <a:gd name="T8" fmla="*/ 2195 w 21600"/>
                <a:gd name="T9" fmla="*/ 2195 h 21600"/>
                <a:gd name="T10" fmla="*/ 19405 w 21600"/>
                <a:gd name="T11" fmla="*/ 1940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89" y="21600"/>
                  </a:lnTo>
                  <a:lnTo>
                    <a:pt x="2081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90" name="AutoShape 2158">
              <a:extLst>
                <a:ext uri="{FF2B5EF4-FFF2-40B4-BE49-F238E27FC236}">
                  <a16:creationId xmlns:a16="http://schemas.microsoft.com/office/drawing/2014/main" id="{039C7A7F-A405-4590-BF6C-0D663F1CB6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" y="3752"/>
              <a:ext cx="3387" cy="7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8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91" name="AutoShape 2159">
              <a:extLst>
                <a:ext uri="{FF2B5EF4-FFF2-40B4-BE49-F238E27FC236}">
                  <a16:creationId xmlns:a16="http://schemas.microsoft.com/office/drawing/2014/main" id="{F5CCD3BF-B140-4D79-9554-5BA58B8D8A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0" y="1069"/>
              <a:ext cx="3103" cy="1862"/>
            </a:xfrm>
            <a:prstGeom prst="roundRect">
              <a:avLst>
                <a:gd name="adj" fmla="val 7366"/>
              </a:avLst>
            </a:pr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6275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92" name="AutoShape 2160">
              <a:extLst>
                <a:ext uri="{FF2B5EF4-FFF2-40B4-BE49-F238E27FC236}">
                  <a16:creationId xmlns:a16="http://schemas.microsoft.com/office/drawing/2014/main" id="{F1C49565-209A-44CA-85D9-5B07605995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1096"/>
              <a:ext cx="3077" cy="1813"/>
            </a:xfrm>
            <a:prstGeom prst="roundRect">
              <a:avLst>
                <a:gd name="adj" fmla="val 7366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6667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93" name="AutoShape 2161">
              <a:extLst>
                <a:ext uri="{FF2B5EF4-FFF2-40B4-BE49-F238E27FC236}">
                  <a16:creationId xmlns:a16="http://schemas.microsoft.com/office/drawing/2014/main" id="{052E0F19-E185-495F-B9DC-7761BCD694C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707" y="3013"/>
              <a:ext cx="3320" cy="479"/>
            </a:xfrm>
            <a:custGeom>
              <a:avLst/>
              <a:gdLst>
                <a:gd name="G0" fmla="+- 852 0 0"/>
                <a:gd name="G1" fmla="+- 21600 0 852"/>
                <a:gd name="G2" fmla="*/ 852 1 2"/>
                <a:gd name="G3" fmla="+- 21600 0 G2"/>
                <a:gd name="G4" fmla="+/ 852 21600 2"/>
                <a:gd name="G5" fmla="+/ G1 0 2"/>
                <a:gd name="G6" fmla="*/ 21600 21600 852"/>
                <a:gd name="G7" fmla="*/ G6 1 2"/>
                <a:gd name="G8" fmla="+- 21600 0 G7"/>
                <a:gd name="G9" fmla="*/ 21600 1 2"/>
                <a:gd name="G10" fmla="+- 852 0 G9"/>
                <a:gd name="G11" fmla="?: G10 G8 0"/>
                <a:gd name="G12" fmla="?: G10 G7 21600"/>
                <a:gd name="T0" fmla="*/ 21174 w 21600"/>
                <a:gd name="T1" fmla="*/ 10800 h 21600"/>
                <a:gd name="T2" fmla="*/ 10800 w 21600"/>
                <a:gd name="T3" fmla="*/ 21600 h 21600"/>
                <a:gd name="T4" fmla="*/ 426 w 21600"/>
                <a:gd name="T5" fmla="*/ 10800 h 21600"/>
                <a:gd name="T6" fmla="*/ 10800 w 21600"/>
                <a:gd name="T7" fmla="*/ 0 h 21600"/>
                <a:gd name="T8" fmla="*/ 2226 w 21600"/>
                <a:gd name="T9" fmla="*/ 2226 h 21600"/>
                <a:gd name="T10" fmla="*/ 19374 w 21600"/>
                <a:gd name="T11" fmla="*/ 1937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52" y="21600"/>
                  </a:lnTo>
                  <a:lnTo>
                    <a:pt x="2074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>
                    <a:alpha val="89999"/>
                  </a:srgbClr>
                </a:gs>
                <a:gs pos="100000">
                  <a:srgbClr val="808080">
                    <a:gamma/>
                    <a:shade val="40000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594" name="Group 2162">
              <a:extLst>
                <a:ext uri="{FF2B5EF4-FFF2-40B4-BE49-F238E27FC236}">
                  <a16:creationId xmlns:a16="http://schemas.microsoft.com/office/drawing/2014/main" id="{B6CD3A98-9CDC-4831-BAD6-44456402DF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47" y="3372"/>
              <a:ext cx="2674" cy="91"/>
              <a:chOff x="988" y="2704"/>
              <a:chExt cx="3991" cy="137"/>
            </a:xfrm>
          </p:grpSpPr>
          <p:sp>
            <p:nvSpPr>
              <p:cNvPr id="20595" name="AutoShape 2163">
                <a:extLst>
                  <a:ext uri="{FF2B5EF4-FFF2-40B4-BE49-F238E27FC236}">
                    <a16:creationId xmlns:a16="http://schemas.microsoft.com/office/drawing/2014/main" id="{9AF18939-C851-49BB-9ADB-65699CDDB3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704"/>
                <a:ext cx="1270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96" name="AutoShape 2164">
                <a:extLst>
                  <a:ext uri="{FF2B5EF4-FFF2-40B4-BE49-F238E27FC236}">
                    <a16:creationId xmlns:a16="http://schemas.microsoft.com/office/drawing/2014/main" id="{FEFE63B3-E0E5-44FA-AAAF-5413E54BC9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97" name="AutoShape 2165">
                <a:extLst>
                  <a:ext uri="{FF2B5EF4-FFF2-40B4-BE49-F238E27FC236}">
                    <a16:creationId xmlns:a16="http://schemas.microsoft.com/office/drawing/2014/main" id="{7783E91F-2702-4F25-B5EF-673EEA95F4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98" name="AutoShape 2166">
                <a:extLst>
                  <a:ext uri="{FF2B5EF4-FFF2-40B4-BE49-F238E27FC236}">
                    <a16:creationId xmlns:a16="http://schemas.microsoft.com/office/drawing/2014/main" id="{37DD29F4-1905-4BFF-9940-FE3FE689B6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99" name="AutoShape 2167">
                <a:extLst>
                  <a:ext uri="{FF2B5EF4-FFF2-40B4-BE49-F238E27FC236}">
                    <a16:creationId xmlns:a16="http://schemas.microsoft.com/office/drawing/2014/main" id="{8C26C9C4-B171-4E83-81B8-5BC637C2F1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00" name="AutoShape 2168">
                <a:extLst>
                  <a:ext uri="{FF2B5EF4-FFF2-40B4-BE49-F238E27FC236}">
                    <a16:creationId xmlns:a16="http://schemas.microsoft.com/office/drawing/2014/main" id="{E0081A85-459A-428B-9BCB-EDE177C73B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01" name="AutoShape 2169">
                <a:extLst>
                  <a:ext uri="{FF2B5EF4-FFF2-40B4-BE49-F238E27FC236}">
                    <a16:creationId xmlns:a16="http://schemas.microsoft.com/office/drawing/2014/main" id="{A661CD3B-BC2A-487C-9D4E-7303056634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02" name="AutoShape 2170">
                <a:extLst>
                  <a:ext uri="{FF2B5EF4-FFF2-40B4-BE49-F238E27FC236}">
                    <a16:creationId xmlns:a16="http://schemas.microsoft.com/office/drawing/2014/main" id="{353B4805-602A-4B6F-B2E1-9F3F92D17B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03" name="AutoShape 2171">
                <a:extLst>
                  <a:ext uri="{FF2B5EF4-FFF2-40B4-BE49-F238E27FC236}">
                    <a16:creationId xmlns:a16="http://schemas.microsoft.com/office/drawing/2014/main" id="{A18EB2E7-2C81-4F63-807E-417BFA73A3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3" y="2750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04" name="AutoShape 2172">
                <a:extLst>
                  <a:ext uri="{FF2B5EF4-FFF2-40B4-BE49-F238E27FC236}">
                    <a16:creationId xmlns:a16="http://schemas.microsoft.com/office/drawing/2014/main" id="{883F7DF9-2160-403D-8F00-787311B5C8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2750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05" name="AutoShape 2173">
                <a:extLst>
                  <a:ext uri="{FF2B5EF4-FFF2-40B4-BE49-F238E27FC236}">
                    <a16:creationId xmlns:a16="http://schemas.microsoft.com/office/drawing/2014/main" id="{221D955A-1AC1-4F07-9842-A0D7C1CB22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9" y="2750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606" name="Group 2174">
              <a:extLst>
                <a:ext uri="{FF2B5EF4-FFF2-40B4-BE49-F238E27FC236}">
                  <a16:creationId xmlns:a16="http://schemas.microsoft.com/office/drawing/2014/main" id="{5A6C495C-3891-4AFF-869D-AA3AC3C486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62" y="3299"/>
              <a:ext cx="2645" cy="61"/>
              <a:chOff x="988" y="2614"/>
              <a:chExt cx="3946" cy="91"/>
            </a:xfrm>
          </p:grpSpPr>
          <p:sp>
            <p:nvSpPr>
              <p:cNvPr id="20607" name="AutoShape 2175">
                <a:extLst>
                  <a:ext uri="{FF2B5EF4-FFF2-40B4-BE49-F238E27FC236}">
                    <a16:creationId xmlns:a16="http://schemas.microsoft.com/office/drawing/2014/main" id="{523FDD03-A396-4359-A5C5-418989776F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08" name="AutoShape 2176">
                <a:extLst>
                  <a:ext uri="{FF2B5EF4-FFF2-40B4-BE49-F238E27FC236}">
                    <a16:creationId xmlns:a16="http://schemas.microsoft.com/office/drawing/2014/main" id="{D984C9B3-9F66-46FF-A27D-A80F1B6E06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09" name="AutoShape 2177">
                <a:extLst>
                  <a:ext uri="{FF2B5EF4-FFF2-40B4-BE49-F238E27FC236}">
                    <a16:creationId xmlns:a16="http://schemas.microsoft.com/office/drawing/2014/main" id="{F6BC6FCB-1E1C-4746-A017-1417596B5F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3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0" name="AutoShape 2178">
                <a:extLst>
                  <a:ext uri="{FF2B5EF4-FFF2-40B4-BE49-F238E27FC236}">
                    <a16:creationId xmlns:a16="http://schemas.microsoft.com/office/drawing/2014/main" id="{CD771EB3-6D60-4830-BCA2-E71323A9B9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1" name="AutoShape 2179">
                <a:extLst>
                  <a:ext uri="{FF2B5EF4-FFF2-40B4-BE49-F238E27FC236}">
                    <a16:creationId xmlns:a16="http://schemas.microsoft.com/office/drawing/2014/main" id="{1C5F3EB7-E4D3-443A-A2DB-C34E4BA3B2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2" name="AutoShape 2180">
                <a:extLst>
                  <a:ext uri="{FF2B5EF4-FFF2-40B4-BE49-F238E27FC236}">
                    <a16:creationId xmlns:a16="http://schemas.microsoft.com/office/drawing/2014/main" id="{12C16000-786C-44C3-8C3E-321E8B5CBA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3" name="AutoShape 2181">
                <a:extLst>
                  <a:ext uri="{FF2B5EF4-FFF2-40B4-BE49-F238E27FC236}">
                    <a16:creationId xmlns:a16="http://schemas.microsoft.com/office/drawing/2014/main" id="{F5C752FD-DFAA-467D-8472-52DFA31045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9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4" name="AutoShape 2182">
                <a:extLst>
                  <a:ext uri="{FF2B5EF4-FFF2-40B4-BE49-F238E27FC236}">
                    <a16:creationId xmlns:a16="http://schemas.microsoft.com/office/drawing/2014/main" id="{75236A5D-38DE-4916-9E79-DBD628061C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5" name="AutoShape 2183">
                <a:extLst>
                  <a:ext uri="{FF2B5EF4-FFF2-40B4-BE49-F238E27FC236}">
                    <a16:creationId xmlns:a16="http://schemas.microsoft.com/office/drawing/2014/main" id="{E2D2C95D-247B-43B4-B081-79A283B816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6" name="AutoShape 2184">
                <a:extLst>
                  <a:ext uri="{FF2B5EF4-FFF2-40B4-BE49-F238E27FC236}">
                    <a16:creationId xmlns:a16="http://schemas.microsoft.com/office/drawing/2014/main" id="{34F93831-9A67-42A3-B9DA-AD9A678289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5" y="2614"/>
                <a:ext cx="409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7" name="AutoShape 2185">
                <a:extLst>
                  <a:ext uri="{FF2B5EF4-FFF2-40B4-BE49-F238E27FC236}">
                    <a16:creationId xmlns:a16="http://schemas.microsoft.com/office/drawing/2014/main" id="{F92F42F5-195A-4408-A07B-B2E1202A21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3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8" name="AutoShape 2186">
                <a:extLst>
                  <a:ext uri="{FF2B5EF4-FFF2-40B4-BE49-F238E27FC236}">
                    <a16:creationId xmlns:a16="http://schemas.microsoft.com/office/drawing/2014/main" id="{29C72619-DFC6-4481-8BAF-EB152192C9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1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9" name="AutoShape 2187">
                <a:extLst>
                  <a:ext uri="{FF2B5EF4-FFF2-40B4-BE49-F238E27FC236}">
                    <a16:creationId xmlns:a16="http://schemas.microsoft.com/office/drawing/2014/main" id="{C61942CC-96D1-48C6-BBD3-C587337863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614"/>
                <a:ext cx="498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620" name="Group 2188">
              <a:extLst>
                <a:ext uri="{FF2B5EF4-FFF2-40B4-BE49-F238E27FC236}">
                  <a16:creationId xmlns:a16="http://schemas.microsoft.com/office/drawing/2014/main" id="{3EE234E0-A7D6-4DA6-8D8E-97783F607F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3" y="3042"/>
              <a:ext cx="2523" cy="31"/>
              <a:chOff x="1033" y="2205"/>
              <a:chExt cx="3765" cy="46"/>
            </a:xfrm>
          </p:grpSpPr>
          <p:sp>
            <p:nvSpPr>
              <p:cNvPr id="20621" name="AutoShape 2189">
                <a:extLst>
                  <a:ext uri="{FF2B5EF4-FFF2-40B4-BE49-F238E27FC236}">
                    <a16:creationId xmlns:a16="http://schemas.microsoft.com/office/drawing/2014/main" id="{C955E02E-CF5D-4103-8A74-99478A849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22" name="AutoShape 2190">
                <a:extLst>
                  <a:ext uri="{FF2B5EF4-FFF2-40B4-BE49-F238E27FC236}">
                    <a16:creationId xmlns:a16="http://schemas.microsoft.com/office/drawing/2014/main" id="{B6EA4E1A-CC5E-45C7-B4DC-F453E05E8C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5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23" name="AutoShape 2191">
                <a:extLst>
                  <a:ext uri="{FF2B5EF4-FFF2-40B4-BE49-F238E27FC236}">
                    <a16:creationId xmlns:a16="http://schemas.microsoft.com/office/drawing/2014/main" id="{BDC9C4F8-C760-4595-9F80-B0BC94E5A6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8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24" name="AutoShape 2192">
                <a:extLst>
                  <a:ext uri="{FF2B5EF4-FFF2-40B4-BE49-F238E27FC236}">
                    <a16:creationId xmlns:a16="http://schemas.microsoft.com/office/drawing/2014/main" id="{4A777DB8-4688-4C09-B2A5-115D03C2C9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1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25" name="AutoShape 2193">
                <a:extLst>
                  <a:ext uri="{FF2B5EF4-FFF2-40B4-BE49-F238E27FC236}">
                    <a16:creationId xmlns:a16="http://schemas.microsoft.com/office/drawing/2014/main" id="{1E8D01AF-062F-4CF3-809F-C44FED7226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3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26" name="AutoShape 2194">
                <a:extLst>
                  <a:ext uri="{FF2B5EF4-FFF2-40B4-BE49-F238E27FC236}">
                    <a16:creationId xmlns:a16="http://schemas.microsoft.com/office/drawing/2014/main" id="{1A07A7C8-8798-4E06-8C5A-32CC958A3C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6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27" name="AutoShape 2195">
                <a:extLst>
                  <a:ext uri="{FF2B5EF4-FFF2-40B4-BE49-F238E27FC236}">
                    <a16:creationId xmlns:a16="http://schemas.microsoft.com/office/drawing/2014/main" id="{B4D7E506-6F9D-405C-B6EF-0FE4C34137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9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28" name="AutoShape 2196">
                <a:extLst>
                  <a:ext uri="{FF2B5EF4-FFF2-40B4-BE49-F238E27FC236}">
                    <a16:creationId xmlns:a16="http://schemas.microsoft.com/office/drawing/2014/main" id="{3FDF7330-09C0-48DB-B488-210308452F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29" name="AutoShape 2197">
                <a:extLst>
                  <a:ext uri="{FF2B5EF4-FFF2-40B4-BE49-F238E27FC236}">
                    <a16:creationId xmlns:a16="http://schemas.microsoft.com/office/drawing/2014/main" id="{BAB45F3A-1B9B-4A5A-8647-DB73569AA9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4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0" name="AutoShape 2198">
                <a:extLst>
                  <a:ext uri="{FF2B5EF4-FFF2-40B4-BE49-F238E27FC236}">
                    <a16:creationId xmlns:a16="http://schemas.microsoft.com/office/drawing/2014/main" id="{9ED6CFB8-F422-4AF8-88B1-B2E0072E1C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7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1" name="AutoShape 2199">
                <a:extLst>
                  <a:ext uri="{FF2B5EF4-FFF2-40B4-BE49-F238E27FC236}">
                    <a16:creationId xmlns:a16="http://schemas.microsoft.com/office/drawing/2014/main" id="{2F39A043-4587-413B-AE52-36571CF2F9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0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2" name="AutoShape 2200">
                <a:extLst>
                  <a:ext uri="{FF2B5EF4-FFF2-40B4-BE49-F238E27FC236}">
                    <a16:creationId xmlns:a16="http://schemas.microsoft.com/office/drawing/2014/main" id="{18F13B12-7C4C-4B40-BDAC-91CE01E922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2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3" name="AutoShape 2201">
                <a:extLst>
                  <a:ext uri="{FF2B5EF4-FFF2-40B4-BE49-F238E27FC236}">
                    <a16:creationId xmlns:a16="http://schemas.microsoft.com/office/drawing/2014/main" id="{73DE28BE-2BC1-4318-9B5B-DA38040D2A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5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4" name="AutoShape 2202">
                <a:extLst>
                  <a:ext uri="{FF2B5EF4-FFF2-40B4-BE49-F238E27FC236}">
                    <a16:creationId xmlns:a16="http://schemas.microsoft.com/office/drawing/2014/main" id="{C75E5809-DA36-477C-BE5D-796A4B4FDF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8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5" name="AutoShape 2203">
                <a:extLst>
                  <a:ext uri="{FF2B5EF4-FFF2-40B4-BE49-F238E27FC236}">
                    <a16:creationId xmlns:a16="http://schemas.microsoft.com/office/drawing/2014/main" id="{EBDB003A-5C71-4A67-84E6-48262D0008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1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636" name="Group 2204">
              <a:extLst>
                <a:ext uri="{FF2B5EF4-FFF2-40B4-BE49-F238E27FC236}">
                  <a16:creationId xmlns:a16="http://schemas.microsoft.com/office/drawing/2014/main" id="{E6A52508-C104-4803-A91A-C669B750D3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3" y="3083"/>
              <a:ext cx="2523" cy="61"/>
              <a:chOff x="1033" y="2296"/>
              <a:chExt cx="3765" cy="91"/>
            </a:xfrm>
          </p:grpSpPr>
          <p:sp>
            <p:nvSpPr>
              <p:cNvPr id="20637" name="AutoShape 2205">
                <a:extLst>
                  <a:ext uri="{FF2B5EF4-FFF2-40B4-BE49-F238E27FC236}">
                    <a16:creationId xmlns:a16="http://schemas.microsoft.com/office/drawing/2014/main" id="{88E3FC0C-04E6-406F-9617-81990C078B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2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8" name="AutoShape 2206">
                <a:extLst>
                  <a:ext uri="{FF2B5EF4-FFF2-40B4-BE49-F238E27FC236}">
                    <a16:creationId xmlns:a16="http://schemas.microsoft.com/office/drawing/2014/main" id="{DDD80DBD-17A4-4328-8985-195D172B0B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0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9" name="AutoShape 2207">
                <a:extLst>
                  <a:ext uri="{FF2B5EF4-FFF2-40B4-BE49-F238E27FC236}">
                    <a16:creationId xmlns:a16="http://schemas.microsoft.com/office/drawing/2014/main" id="{96857757-FBE8-4298-8B2C-DBA0439266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40" name="AutoShape 2208">
                <a:extLst>
                  <a:ext uri="{FF2B5EF4-FFF2-40B4-BE49-F238E27FC236}">
                    <a16:creationId xmlns:a16="http://schemas.microsoft.com/office/drawing/2014/main" id="{4468D8BA-6D67-49EC-873C-E463EBE93E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41" name="AutoShape 2209">
                <a:extLst>
                  <a:ext uri="{FF2B5EF4-FFF2-40B4-BE49-F238E27FC236}">
                    <a16:creationId xmlns:a16="http://schemas.microsoft.com/office/drawing/2014/main" id="{64F71137-516E-476C-AF55-252DFDCE9D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42" name="AutoShape 2210">
                <a:extLst>
                  <a:ext uri="{FF2B5EF4-FFF2-40B4-BE49-F238E27FC236}">
                    <a16:creationId xmlns:a16="http://schemas.microsoft.com/office/drawing/2014/main" id="{D54A2186-A1D0-4D24-A9C7-99EC2A48B7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43" name="AutoShape 2211">
                <a:extLst>
                  <a:ext uri="{FF2B5EF4-FFF2-40B4-BE49-F238E27FC236}">
                    <a16:creationId xmlns:a16="http://schemas.microsoft.com/office/drawing/2014/main" id="{27B9058F-3F52-4CF2-B2DD-F8CED72922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44" name="AutoShape 2212">
                <a:extLst>
                  <a:ext uri="{FF2B5EF4-FFF2-40B4-BE49-F238E27FC236}">
                    <a16:creationId xmlns:a16="http://schemas.microsoft.com/office/drawing/2014/main" id="{0AD178A0-2C93-4832-8B72-5869D2E085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45" name="AutoShape 2213">
                <a:extLst>
                  <a:ext uri="{FF2B5EF4-FFF2-40B4-BE49-F238E27FC236}">
                    <a16:creationId xmlns:a16="http://schemas.microsoft.com/office/drawing/2014/main" id="{B1BF1EAF-C405-4261-8CCF-0558807896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8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46" name="AutoShape 2214">
                <a:extLst>
                  <a:ext uri="{FF2B5EF4-FFF2-40B4-BE49-F238E27FC236}">
                    <a16:creationId xmlns:a16="http://schemas.microsoft.com/office/drawing/2014/main" id="{F9D58B0E-6360-4B86-8863-8C6E99A893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47" name="AutoShape 2215">
                <a:extLst>
                  <a:ext uri="{FF2B5EF4-FFF2-40B4-BE49-F238E27FC236}">
                    <a16:creationId xmlns:a16="http://schemas.microsoft.com/office/drawing/2014/main" id="{66282BBE-564B-4DF9-9FB1-7D7E681C8B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2296"/>
                <a:ext cx="317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48" name="AutoShape 2216">
                <a:extLst>
                  <a:ext uri="{FF2B5EF4-FFF2-40B4-BE49-F238E27FC236}">
                    <a16:creationId xmlns:a16="http://schemas.microsoft.com/office/drawing/2014/main" id="{FDF14AC6-9C78-4E9E-A82C-9D1C0543EE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2296"/>
                <a:ext cx="318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49" name="AutoShape 2217">
                <a:extLst>
                  <a:ext uri="{FF2B5EF4-FFF2-40B4-BE49-F238E27FC236}">
                    <a16:creationId xmlns:a16="http://schemas.microsoft.com/office/drawing/2014/main" id="{8B784C02-ADBD-483D-98DF-C56DDBA3FA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2296"/>
                <a:ext cx="318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650" name="Group 2218">
              <a:extLst>
                <a:ext uri="{FF2B5EF4-FFF2-40B4-BE49-F238E27FC236}">
                  <a16:creationId xmlns:a16="http://schemas.microsoft.com/office/drawing/2014/main" id="{076B1B5D-4AB2-4366-877A-B7BC979882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4" y="3228"/>
              <a:ext cx="2462" cy="60"/>
              <a:chOff x="988" y="2478"/>
              <a:chExt cx="3673" cy="91"/>
            </a:xfrm>
          </p:grpSpPr>
          <p:sp>
            <p:nvSpPr>
              <p:cNvPr id="20651" name="AutoShape 2219">
                <a:extLst>
                  <a:ext uri="{FF2B5EF4-FFF2-40B4-BE49-F238E27FC236}">
                    <a16:creationId xmlns:a16="http://schemas.microsoft.com/office/drawing/2014/main" id="{479432FE-D004-47D9-BA94-3F0A2C1F05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52" name="AutoShape 2220">
                <a:extLst>
                  <a:ext uri="{FF2B5EF4-FFF2-40B4-BE49-F238E27FC236}">
                    <a16:creationId xmlns:a16="http://schemas.microsoft.com/office/drawing/2014/main" id="{2BB8CD9F-A34E-45D7-BB9B-A46FA888E3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53" name="AutoShape 2221">
                <a:extLst>
                  <a:ext uri="{FF2B5EF4-FFF2-40B4-BE49-F238E27FC236}">
                    <a16:creationId xmlns:a16="http://schemas.microsoft.com/office/drawing/2014/main" id="{B67F815B-ECD9-4A54-8694-F6A4433723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7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54" name="AutoShape 2222">
                <a:extLst>
                  <a:ext uri="{FF2B5EF4-FFF2-40B4-BE49-F238E27FC236}">
                    <a16:creationId xmlns:a16="http://schemas.microsoft.com/office/drawing/2014/main" id="{1730F7A5-6E1F-476F-BED8-668A4B1C18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55" name="AutoShape 2223">
                <a:extLst>
                  <a:ext uri="{FF2B5EF4-FFF2-40B4-BE49-F238E27FC236}">
                    <a16:creationId xmlns:a16="http://schemas.microsoft.com/office/drawing/2014/main" id="{F45A2B16-C10F-4342-98C6-A01B25302A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56" name="AutoShape 2224">
                <a:extLst>
                  <a:ext uri="{FF2B5EF4-FFF2-40B4-BE49-F238E27FC236}">
                    <a16:creationId xmlns:a16="http://schemas.microsoft.com/office/drawing/2014/main" id="{102C896A-7D67-4F60-90DC-A0BB50D67A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57" name="AutoShape 2225">
                <a:extLst>
                  <a:ext uri="{FF2B5EF4-FFF2-40B4-BE49-F238E27FC236}">
                    <a16:creationId xmlns:a16="http://schemas.microsoft.com/office/drawing/2014/main" id="{FE6F5B2F-05AA-4DA2-801E-12265A2965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3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58" name="AutoShape 2226">
                <a:extLst>
                  <a:ext uri="{FF2B5EF4-FFF2-40B4-BE49-F238E27FC236}">
                    <a16:creationId xmlns:a16="http://schemas.microsoft.com/office/drawing/2014/main" id="{71AFF50D-170F-425E-BD85-1FDC2A7D42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59" name="AutoShape 2227">
                <a:extLst>
                  <a:ext uri="{FF2B5EF4-FFF2-40B4-BE49-F238E27FC236}">
                    <a16:creationId xmlns:a16="http://schemas.microsoft.com/office/drawing/2014/main" id="{F9CA8162-FEF1-40A8-8FF3-C77991F9FA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9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60" name="AutoShape 2228">
                <a:extLst>
                  <a:ext uri="{FF2B5EF4-FFF2-40B4-BE49-F238E27FC236}">
                    <a16:creationId xmlns:a16="http://schemas.microsoft.com/office/drawing/2014/main" id="{5745F2E3-1E1E-4E05-A384-93786A2045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61" name="AutoShape 2229">
                <a:extLst>
                  <a:ext uri="{FF2B5EF4-FFF2-40B4-BE49-F238E27FC236}">
                    <a16:creationId xmlns:a16="http://schemas.microsoft.com/office/drawing/2014/main" id="{7D4FDC9F-5C24-496C-A711-F78BFF9B55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5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62" name="AutoShape 2230">
                <a:extLst>
                  <a:ext uri="{FF2B5EF4-FFF2-40B4-BE49-F238E27FC236}">
                    <a16:creationId xmlns:a16="http://schemas.microsoft.com/office/drawing/2014/main" id="{807A019B-9ABD-443A-ADD6-0B9283EB9D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5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63" name="AutoShape 2231">
                <a:extLst>
                  <a:ext uri="{FF2B5EF4-FFF2-40B4-BE49-F238E27FC236}">
                    <a16:creationId xmlns:a16="http://schemas.microsoft.com/office/drawing/2014/main" id="{2ACA25FA-64F0-49C4-B49A-44B6A0D1B1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478"/>
                <a:ext cx="363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664" name="Group 2232">
              <a:extLst>
                <a:ext uri="{FF2B5EF4-FFF2-40B4-BE49-F238E27FC236}">
                  <a16:creationId xmlns:a16="http://schemas.microsoft.com/office/drawing/2014/main" id="{E8003DDA-4A61-4D8B-9855-E752FC823C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07" y="3156"/>
              <a:ext cx="2555" cy="59"/>
              <a:chOff x="988" y="2387"/>
              <a:chExt cx="3810" cy="91"/>
            </a:xfrm>
          </p:grpSpPr>
          <p:sp>
            <p:nvSpPr>
              <p:cNvPr id="20665" name="AutoShape 2233">
                <a:extLst>
                  <a:ext uri="{FF2B5EF4-FFF2-40B4-BE49-F238E27FC236}">
                    <a16:creationId xmlns:a16="http://schemas.microsoft.com/office/drawing/2014/main" id="{324794B4-7400-4549-9D6D-B3FE0230D4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5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66" name="AutoShape 2234">
                <a:extLst>
                  <a:ext uri="{FF2B5EF4-FFF2-40B4-BE49-F238E27FC236}">
                    <a16:creationId xmlns:a16="http://schemas.microsoft.com/office/drawing/2014/main" id="{7A3DEE53-A952-4A00-89B9-5027DF5554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2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67" name="AutoShape 2235">
                <a:extLst>
                  <a:ext uri="{FF2B5EF4-FFF2-40B4-BE49-F238E27FC236}">
                    <a16:creationId xmlns:a16="http://schemas.microsoft.com/office/drawing/2014/main" id="{A7529AD3-E1D0-4502-8AE9-A1B67419EA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7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68" name="AutoShape 2236">
                <a:extLst>
                  <a:ext uri="{FF2B5EF4-FFF2-40B4-BE49-F238E27FC236}">
                    <a16:creationId xmlns:a16="http://schemas.microsoft.com/office/drawing/2014/main" id="{7730BF22-C0C1-47AC-A97E-527EBE1C8B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5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69" name="AutoShape 2237">
                <a:extLst>
                  <a:ext uri="{FF2B5EF4-FFF2-40B4-BE49-F238E27FC236}">
                    <a16:creationId xmlns:a16="http://schemas.microsoft.com/office/drawing/2014/main" id="{D63EA38F-B7A2-4344-A5AE-539133DEE2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3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70" name="AutoShape 2238">
                <a:extLst>
                  <a:ext uri="{FF2B5EF4-FFF2-40B4-BE49-F238E27FC236}">
                    <a16:creationId xmlns:a16="http://schemas.microsoft.com/office/drawing/2014/main" id="{10502809-B19B-4560-A91F-25BC0AA313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71" name="AutoShape 2239">
                <a:extLst>
                  <a:ext uri="{FF2B5EF4-FFF2-40B4-BE49-F238E27FC236}">
                    <a16:creationId xmlns:a16="http://schemas.microsoft.com/office/drawing/2014/main" id="{8211FEEC-159B-490A-9B0D-E2FD8DB843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1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72" name="AutoShape 2240">
                <a:extLst>
                  <a:ext uri="{FF2B5EF4-FFF2-40B4-BE49-F238E27FC236}">
                    <a16:creationId xmlns:a16="http://schemas.microsoft.com/office/drawing/2014/main" id="{7BB76E41-D324-4EA0-8CEF-F31E1C7A69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9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73" name="AutoShape 2241">
                <a:extLst>
                  <a:ext uri="{FF2B5EF4-FFF2-40B4-BE49-F238E27FC236}">
                    <a16:creationId xmlns:a16="http://schemas.microsoft.com/office/drawing/2014/main" id="{F2A0F21A-298A-4CAB-B785-E94B01AE7D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9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74" name="AutoShape 2242">
                <a:extLst>
                  <a:ext uri="{FF2B5EF4-FFF2-40B4-BE49-F238E27FC236}">
                    <a16:creationId xmlns:a16="http://schemas.microsoft.com/office/drawing/2014/main" id="{6CF50A7B-07CD-427C-A394-A1C025A1BB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7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75" name="AutoShape 2243">
                <a:extLst>
                  <a:ext uri="{FF2B5EF4-FFF2-40B4-BE49-F238E27FC236}">
                    <a16:creationId xmlns:a16="http://schemas.microsoft.com/office/drawing/2014/main" id="{F20A1F7A-F8EF-48C9-95B9-B67903DA55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5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76" name="AutoShape 2244">
                <a:extLst>
                  <a:ext uri="{FF2B5EF4-FFF2-40B4-BE49-F238E27FC236}">
                    <a16:creationId xmlns:a16="http://schemas.microsoft.com/office/drawing/2014/main" id="{67F3555E-CCA3-4C9E-9D34-8F69F01B29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77" name="AutoShape 2245">
                <a:extLst>
                  <a:ext uri="{FF2B5EF4-FFF2-40B4-BE49-F238E27FC236}">
                    <a16:creationId xmlns:a16="http://schemas.microsoft.com/office/drawing/2014/main" id="{AB4C6632-824F-4369-9038-2F01816D9E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1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78" name="AutoShape 2246">
                <a:extLst>
                  <a:ext uri="{FF2B5EF4-FFF2-40B4-BE49-F238E27FC236}">
                    <a16:creationId xmlns:a16="http://schemas.microsoft.com/office/drawing/2014/main" id="{A8BE43DF-645F-460F-A3D7-37A434CFFA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387"/>
                <a:ext cx="319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679" name="Group 2247">
              <a:extLst>
                <a:ext uri="{FF2B5EF4-FFF2-40B4-BE49-F238E27FC236}">
                  <a16:creationId xmlns:a16="http://schemas.microsoft.com/office/drawing/2014/main" id="{D32314DC-1F04-4460-BAE5-2ED8E252F4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33" y="1199"/>
              <a:ext cx="2820" cy="1602"/>
              <a:chOff x="1013" y="1292"/>
              <a:chExt cx="2628" cy="1538"/>
            </a:xfrm>
          </p:grpSpPr>
          <p:sp>
            <p:nvSpPr>
              <p:cNvPr id="20680" name="Rectangle 2248">
                <a:extLst>
                  <a:ext uri="{FF2B5EF4-FFF2-40B4-BE49-F238E27FC236}">
                    <a16:creationId xmlns:a16="http://schemas.microsoft.com/office/drawing/2014/main" id="{76037E36-181C-45E7-8BD9-AE7CD72882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3" y="1292"/>
                <a:ext cx="2628" cy="153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81" name="Rectangle 2249">
                <a:extLst>
                  <a:ext uri="{FF2B5EF4-FFF2-40B4-BE49-F238E27FC236}">
                    <a16:creationId xmlns:a16="http://schemas.microsoft.com/office/drawing/2014/main" id="{99638F7D-6E5B-4A4B-B927-E20A4A6978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8" y="1321"/>
                <a:ext cx="2593" cy="1485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3725"/>
                      <a:invGamma/>
                    </a:schemeClr>
                  </a:gs>
                  <a:gs pos="100000">
                    <a:schemeClr val="tx1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682" name="Rectangle 2250">
              <a:extLst>
                <a:ext uri="{FF2B5EF4-FFF2-40B4-BE49-F238E27FC236}">
                  <a16:creationId xmlns:a16="http://schemas.microsoft.com/office/drawing/2014/main" id="{5CA41AC2-E17D-44FB-BBAA-92555D745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2830"/>
              <a:ext cx="292" cy="70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683" name="Group 2251">
              <a:extLst>
                <a:ext uri="{FF2B5EF4-FFF2-40B4-BE49-F238E27FC236}">
                  <a16:creationId xmlns:a16="http://schemas.microsoft.com/office/drawing/2014/main" id="{123A6D67-1997-4C5F-9A6A-B0233F230A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2" y="3046"/>
              <a:ext cx="544" cy="379"/>
              <a:chOff x="4073" y="3046"/>
              <a:chExt cx="836" cy="379"/>
            </a:xfrm>
          </p:grpSpPr>
          <p:sp>
            <p:nvSpPr>
              <p:cNvPr id="20684" name="AutoShape 2252">
                <a:extLst>
                  <a:ext uri="{FF2B5EF4-FFF2-40B4-BE49-F238E27FC236}">
                    <a16:creationId xmlns:a16="http://schemas.microsoft.com/office/drawing/2014/main" id="{F0A1BC0D-4CD7-48BA-89D0-5C518F803E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6" y="3335"/>
                <a:ext cx="152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85" name="AutoShape 2253">
                <a:extLst>
                  <a:ext uri="{FF2B5EF4-FFF2-40B4-BE49-F238E27FC236}">
                    <a16:creationId xmlns:a16="http://schemas.microsoft.com/office/drawing/2014/main" id="{3C4C770F-1A6D-4D57-A475-D85F1A08A8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3" y="3335"/>
                <a:ext cx="152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86" name="AutoShape 2254">
                <a:extLst>
                  <a:ext uri="{FF2B5EF4-FFF2-40B4-BE49-F238E27FC236}">
                    <a16:creationId xmlns:a16="http://schemas.microsoft.com/office/drawing/2014/main" id="{F7C7768D-E80A-4837-A515-DA4A11B940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1" y="3335"/>
                <a:ext cx="152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87" name="AutoShape 2255">
                <a:extLst>
                  <a:ext uri="{FF2B5EF4-FFF2-40B4-BE49-F238E27FC236}">
                    <a16:creationId xmlns:a16="http://schemas.microsoft.com/office/drawing/2014/main" id="{68EE26C4-E2A3-4681-85D7-6CCD30CF83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9" y="3335"/>
                <a:ext cx="151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88" name="AutoShape 2256">
                <a:extLst>
                  <a:ext uri="{FF2B5EF4-FFF2-40B4-BE49-F238E27FC236}">
                    <a16:creationId xmlns:a16="http://schemas.microsoft.com/office/drawing/2014/main" id="{255DCC74-FB96-4983-8657-A7DE42383A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11" y="3262"/>
                <a:ext cx="151" cy="6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89" name="AutoShape 2257">
                <a:extLst>
                  <a:ext uri="{FF2B5EF4-FFF2-40B4-BE49-F238E27FC236}">
                    <a16:creationId xmlns:a16="http://schemas.microsoft.com/office/drawing/2014/main" id="{7F8CA962-32F8-48CA-8469-2B0A2BA1B1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8" y="3262"/>
                <a:ext cx="151" cy="6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90" name="AutoShape 2258">
                <a:extLst>
                  <a:ext uri="{FF2B5EF4-FFF2-40B4-BE49-F238E27FC236}">
                    <a16:creationId xmlns:a16="http://schemas.microsoft.com/office/drawing/2014/main" id="{C6F182B1-85FF-4991-8A72-EA304D3B96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6" y="3262"/>
                <a:ext cx="151" cy="6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91" name="AutoShape 2259">
                <a:extLst>
                  <a:ext uri="{FF2B5EF4-FFF2-40B4-BE49-F238E27FC236}">
                    <a16:creationId xmlns:a16="http://schemas.microsoft.com/office/drawing/2014/main" id="{95BB5D55-477F-4630-A494-7FC1BDEB3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3" y="3262"/>
                <a:ext cx="152" cy="6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92" name="AutoShape 2260">
                <a:extLst>
                  <a:ext uri="{FF2B5EF4-FFF2-40B4-BE49-F238E27FC236}">
                    <a16:creationId xmlns:a16="http://schemas.microsoft.com/office/drawing/2014/main" id="{9AF85908-5331-4624-8FE7-5081BF1B56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" y="3046"/>
                <a:ext cx="152" cy="6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93" name="AutoShape 2261">
                <a:extLst>
                  <a:ext uri="{FF2B5EF4-FFF2-40B4-BE49-F238E27FC236}">
                    <a16:creationId xmlns:a16="http://schemas.microsoft.com/office/drawing/2014/main" id="{3C86A268-3FDB-4B80-979F-C9F56F0149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0" y="3046"/>
                <a:ext cx="152" cy="6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94" name="AutoShape 2262">
                <a:extLst>
                  <a:ext uri="{FF2B5EF4-FFF2-40B4-BE49-F238E27FC236}">
                    <a16:creationId xmlns:a16="http://schemas.microsoft.com/office/drawing/2014/main" id="{2D9A4FB5-F121-47D0-9C01-24D6278913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8" y="3046"/>
                <a:ext cx="151" cy="6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95" name="AutoShape 2263">
                <a:extLst>
                  <a:ext uri="{FF2B5EF4-FFF2-40B4-BE49-F238E27FC236}">
                    <a16:creationId xmlns:a16="http://schemas.microsoft.com/office/drawing/2014/main" id="{8141C7FA-DA56-4CFA-BDEE-4DB5F1321A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6" y="3046"/>
                <a:ext cx="151" cy="6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96" name="AutoShape 2264">
                <a:extLst>
                  <a:ext uri="{FF2B5EF4-FFF2-40B4-BE49-F238E27FC236}">
                    <a16:creationId xmlns:a16="http://schemas.microsoft.com/office/drawing/2014/main" id="{1064BD71-313A-4648-AB75-BFA19A2F6E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3" y="3191"/>
                <a:ext cx="151" cy="6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97" name="AutoShape 2265">
                <a:extLst>
                  <a:ext uri="{FF2B5EF4-FFF2-40B4-BE49-F238E27FC236}">
                    <a16:creationId xmlns:a16="http://schemas.microsoft.com/office/drawing/2014/main" id="{7A2F7475-CDE9-4E65-8CAA-3BF0FE5FF3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0" y="3191"/>
                <a:ext cx="151" cy="6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98" name="AutoShape 2266">
                <a:extLst>
                  <a:ext uri="{FF2B5EF4-FFF2-40B4-BE49-F238E27FC236}">
                    <a16:creationId xmlns:a16="http://schemas.microsoft.com/office/drawing/2014/main" id="{55FECE45-7867-4B31-9B48-0083917C2E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7" y="3191"/>
                <a:ext cx="152" cy="6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99" name="AutoShape 2267">
                <a:extLst>
                  <a:ext uri="{FF2B5EF4-FFF2-40B4-BE49-F238E27FC236}">
                    <a16:creationId xmlns:a16="http://schemas.microsoft.com/office/drawing/2014/main" id="{1CF5AEBD-574E-403A-9188-A8B7481B71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5" y="3191"/>
                <a:ext cx="152" cy="6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00" name="AutoShape 2268">
                <a:extLst>
                  <a:ext uri="{FF2B5EF4-FFF2-40B4-BE49-F238E27FC236}">
                    <a16:creationId xmlns:a16="http://schemas.microsoft.com/office/drawing/2014/main" id="{1E1B5917-5A58-43E0-B21A-3575323231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7" y="3119"/>
                <a:ext cx="151" cy="5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01" name="AutoShape 2269">
                <a:extLst>
                  <a:ext uri="{FF2B5EF4-FFF2-40B4-BE49-F238E27FC236}">
                    <a16:creationId xmlns:a16="http://schemas.microsoft.com/office/drawing/2014/main" id="{1509D7B6-3007-4924-9799-59D72F6AB4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44" y="3119"/>
                <a:ext cx="151" cy="5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02" name="AutoShape 2270">
                <a:extLst>
                  <a:ext uri="{FF2B5EF4-FFF2-40B4-BE49-F238E27FC236}">
                    <a16:creationId xmlns:a16="http://schemas.microsoft.com/office/drawing/2014/main" id="{B15354E3-88C5-42EE-A081-C1088640B4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61" y="3119"/>
                <a:ext cx="152" cy="5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03" name="AutoShape 2271">
                <a:extLst>
                  <a:ext uri="{FF2B5EF4-FFF2-40B4-BE49-F238E27FC236}">
                    <a16:creationId xmlns:a16="http://schemas.microsoft.com/office/drawing/2014/main" id="{22AA704C-9985-402C-9063-30D6323DB0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9" y="3119"/>
                <a:ext cx="152" cy="5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704" name="AutoShape 2272">
              <a:extLst>
                <a:ext uri="{FF2B5EF4-FFF2-40B4-BE49-F238E27FC236}">
                  <a16:creationId xmlns:a16="http://schemas.microsoft.com/office/drawing/2014/main" id="{075E30D4-D320-4419-B8E6-08835F540D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7" y="2925"/>
              <a:ext cx="3103" cy="1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800000"/>
                </a:gs>
                <a:gs pos="50000">
                  <a:srgbClr val="800000">
                    <a:gamma/>
                    <a:tint val="19216"/>
                    <a:invGamma/>
                  </a:srgbClr>
                </a:gs>
                <a:gs pos="100000">
                  <a:srgbClr val="80000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05" name="AutoShape 2273">
              <a:extLst>
                <a:ext uri="{FF2B5EF4-FFF2-40B4-BE49-F238E27FC236}">
                  <a16:creationId xmlns:a16="http://schemas.microsoft.com/office/drawing/2014/main" id="{FB6C476C-06C8-4398-AC19-138FC4B4F0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3657"/>
              <a:ext cx="771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0000">
                    <a:gamma/>
                    <a:shade val="46275"/>
                    <a:invGamma/>
                  </a:srgbClr>
                </a:gs>
                <a:gs pos="100000">
                  <a:srgbClr val="CC000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06" name="AutoShape 2274">
              <a:extLst>
                <a:ext uri="{FF2B5EF4-FFF2-40B4-BE49-F238E27FC236}">
                  <a16:creationId xmlns:a16="http://schemas.microsoft.com/office/drawing/2014/main" id="{E067B6E0-362D-411E-952B-52E267C96B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2915"/>
              <a:ext cx="3103" cy="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800000">
                    <a:gamma/>
                    <a:tint val="73725"/>
                    <a:invGamma/>
                  </a:srgbClr>
                </a:gs>
                <a:gs pos="100000">
                  <a:srgbClr val="80000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07" name="AutoShape 2275">
              <a:extLst>
                <a:ext uri="{FF2B5EF4-FFF2-40B4-BE49-F238E27FC236}">
                  <a16:creationId xmlns:a16="http://schemas.microsoft.com/office/drawing/2014/main" id="{6B8A053C-A05F-4952-8B53-93FCE4339FE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92" y="3673"/>
              <a:ext cx="707" cy="5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0000">
                    <a:gamma/>
                    <a:shade val="46275"/>
                    <a:invGamma/>
                  </a:srgbClr>
                </a:gs>
                <a:gs pos="100000">
                  <a:srgbClr val="CC000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814" name="Group 2382">
            <a:extLst>
              <a:ext uri="{FF2B5EF4-FFF2-40B4-BE49-F238E27FC236}">
                <a16:creationId xmlns:a16="http://schemas.microsoft.com/office/drawing/2014/main" id="{34168352-3228-4E7D-BFF1-792B4060F79D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1125538"/>
            <a:ext cx="1439863" cy="976312"/>
            <a:chOff x="535" y="1298"/>
            <a:chExt cx="2541" cy="1724"/>
          </a:xfrm>
        </p:grpSpPr>
        <p:sp>
          <p:nvSpPr>
            <p:cNvPr id="20708" name="AutoShape 2276">
              <a:extLst>
                <a:ext uri="{FF2B5EF4-FFF2-40B4-BE49-F238E27FC236}">
                  <a16:creationId xmlns:a16="http://schemas.microsoft.com/office/drawing/2014/main" id="{C40C9498-9882-49AB-9E04-0F4FD4F3D5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" y="1298"/>
              <a:ext cx="2227" cy="1134"/>
            </a:xfrm>
            <a:prstGeom prst="roundRect">
              <a:avLst>
                <a:gd name="adj" fmla="val 4370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44314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09" name="AutoShape 2277">
              <a:extLst>
                <a:ext uri="{FF2B5EF4-FFF2-40B4-BE49-F238E27FC236}">
                  <a16:creationId xmlns:a16="http://schemas.microsoft.com/office/drawing/2014/main" id="{209DC4D3-3128-414B-ABB3-E4971278C2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" y="1310"/>
              <a:ext cx="2227" cy="1123"/>
            </a:xfrm>
            <a:prstGeom prst="roundRect">
              <a:avLst>
                <a:gd name="adj" fmla="val 4370"/>
              </a:avLst>
            </a:prstGeom>
            <a:gradFill rotWithShape="1">
              <a:gsLst>
                <a:gs pos="0">
                  <a:srgbClr val="DDDDDD">
                    <a:gamma/>
                    <a:shade val="69804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10" name="AutoShape 2278">
              <a:extLst>
                <a:ext uri="{FF2B5EF4-FFF2-40B4-BE49-F238E27FC236}">
                  <a16:creationId xmlns:a16="http://schemas.microsoft.com/office/drawing/2014/main" id="{1B7BE138-79A6-4428-BDEA-BF0846F1F0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8" y="1339"/>
              <a:ext cx="2180" cy="1159"/>
            </a:xfrm>
            <a:prstGeom prst="roundRect">
              <a:avLst>
                <a:gd name="adj" fmla="val 181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41176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711" name="Group 2279">
              <a:extLst>
                <a:ext uri="{FF2B5EF4-FFF2-40B4-BE49-F238E27FC236}">
                  <a16:creationId xmlns:a16="http://schemas.microsoft.com/office/drawing/2014/main" id="{72880C26-A9A0-4B97-95B2-152CB570B5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5" y="2467"/>
              <a:ext cx="2541" cy="555"/>
              <a:chOff x="535" y="2467"/>
              <a:chExt cx="2541" cy="680"/>
            </a:xfrm>
          </p:grpSpPr>
          <p:sp>
            <p:nvSpPr>
              <p:cNvPr id="20712" name="AutoShape 2280">
                <a:extLst>
                  <a:ext uri="{FF2B5EF4-FFF2-40B4-BE49-F238E27FC236}">
                    <a16:creationId xmlns:a16="http://schemas.microsoft.com/office/drawing/2014/main" id="{38911DB0-0671-4C33-B9BD-E0BD0B6866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535" y="2467"/>
                <a:ext cx="2541" cy="627"/>
              </a:xfrm>
              <a:custGeom>
                <a:avLst/>
                <a:gdLst>
                  <a:gd name="G0" fmla="+- 1245 0 0"/>
                  <a:gd name="G1" fmla="+- 21600 0 1245"/>
                  <a:gd name="G2" fmla="*/ 1245 1 2"/>
                  <a:gd name="G3" fmla="+- 21600 0 G2"/>
                  <a:gd name="G4" fmla="+/ 1245 21600 2"/>
                  <a:gd name="G5" fmla="+/ G1 0 2"/>
                  <a:gd name="G6" fmla="*/ 21600 21600 1245"/>
                  <a:gd name="G7" fmla="*/ G6 1 2"/>
                  <a:gd name="G8" fmla="+- 21600 0 G7"/>
                  <a:gd name="G9" fmla="*/ 21600 1 2"/>
                  <a:gd name="G10" fmla="+- 1245 0 G9"/>
                  <a:gd name="G11" fmla="?: G10 G8 0"/>
                  <a:gd name="G12" fmla="?: G10 G7 21600"/>
                  <a:gd name="T0" fmla="*/ 20977 w 21600"/>
                  <a:gd name="T1" fmla="*/ 10800 h 21600"/>
                  <a:gd name="T2" fmla="*/ 10800 w 21600"/>
                  <a:gd name="T3" fmla="*/ 21600 h 21600"/>
                  <a:gd name="T4" fmla="*/ 623 w 21600"/>
                  <a:gd name="T5" fmla="*/ 10800 h 21600"/>
                  <a:gd name="T6" fmla="*/ 10800 w 21600"/>
                  <a:gd name="T7" fmla="*/ 0 h 21600"/>
                  <a:gd name="T8" fmla="*/ 2423 w 21600"/>
                  <a:gd name="T9" fmla="*/ 2423 h 21600"/>
                  <a:gd name="T10" fmla="*/ 19177 w 21600"/>
                  <a:gd name="T11" fmla="*/ 1917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245" y="21600"/>
                    </a:lnTo>
                    <a:lnTo>
                      <a:pt x="20355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38039"/>
                      <a:invGamma/>
                    </a:srgb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13" name="AutoShape 2281">
                <a:extLst>
                  <a:ext uri="{FF2B5EF4-FFF2-40B4-BE49-F238E27FC236}">
                    <a16:creationId xmlns:a16="http://schemas.microsoft.com/office/drawing/2014/main" id="{89AEB24F-D1D1-486C-830C-B608025023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3094"/>
                <a:ext cx="2541" cy="53"/>
              </a:xfrm>
              <a:custGeom>
                <a:avLst/>
                <a:gdLst>
                  <a:gd name="G0" fmla="+- 737 0 0"/>
                  <a:gd name="G1" fmla="+- 21600 0 737"/>
                  <a:gd name="G2" fmla="*/ 737 1 2"/>
                  <a:gd name="G3" fmla="+- 21600 0 G2"/>
                  <a:gd name="G4" fmla="+/ 737 21600 2"/>
                  <a:gd name="G5" fmla="+/ G1 0 2"/>
                  <a:gd name="G6" fmla="*/ 21600 21600 737"/>
                  <a:gd name="G7" fmla="*/ G6 1 2"/>
                  <a:gd name="G8" fmla="+- 21600 0 G7"/>
                  <a:gd name="G9" fmla="*/ 21600 1 2"/>
                  <a:gd name="G10" fmla="+- 737 0 G9"/>
                  <a:gd name="G11" fmla="?: G10 G8 0"/>
                  <a:gd name="G12" fmla="?: G10 G7 21600"/>
                  <a:gd name="T0" fmla="*/ 21231 w 21600"/>
                  <a:gd name="T1" fmla="*/ 10800 h 21600"/>
                  <a:gd name="T2" fmla="*/ 10800 w 21600"/>
                  <a:gd name="T3" fmla="*/ 21600 h 21600"/>
                  <a:gd name="T4" fmla="*/ 369 w 21600"/>
                  <a:gd name="T5" fmla="*/ 10800 h 21600"/>
                  <a:gd name="T6" fmla="*/ 10800 w 21600"/>
                  <a:gd name="T7" fmla="*/ 0 h 21600"/>
                  <a:gd name="T8" fmla="*/ 2169 w 21600"/>
                  <a:gd name="T9" fmla="*/ 2169 h 21600"/>
                  <a:gd name="T10" fmla="*/ 19431 w 21600"/>
                  <a:gd name="T11" fmla="*/ 1943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737" y="21600"/>
                    </a:lnTo>
                    <a:lnTo>
                      <a:pt x="2086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14" name="AutoShape 2282">
                <a:extLst>
                  <a:ext uri="{FF2B5EF4-FFF2-40B4-BE49-F238E27FC236}">
                    <a16:creationId xmlns:a16="http://schemas.microsoft.com/office/drawing/2014/main" id="{08513284-718D-406D-A6B8-C86AF67229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8" y="3121"/>
                <a:ext cx="2436" cy="26"/>
              </a:xfrm>
              <a:custGeom>
                <a:avLst/>
                <a:gdLst>
                  <a:gd name="G0" fmla="+- 358 0 0"/>
                  <a:gd name="G1" fmla="+- 21600 0 358"/>
                  <a:gd name="G2" fmla="*/ 358 1 2"/>
                  <a:gd name="G3" fmla="+- 21600 0 G2"/>
                  <a:gd name="G4" fmla="+/ 358 21600 2"/>
                  <a:gd name="G5" fmla="+/ G1 0 2"/>
                  <a:gd name="G6" fmla="*/ 21600 21600 358"/>
                  <a:gd name="G7" fmla="*/ G6 1 2"/>
                  <a:gd name="G8" fmla="+- 21600 0 G7"/>
                  <a:gd name="G9" fmla="*/ 21600 1 2"/>
                  <a:gd name="G10" fmla="+- 358 0 G9"/>
                  <a:gd name="G11" fmla="?: G10 G8 0"/>
                  <a:gd name="G12" fmla="?: G10 G7 21600"/>
                  <a:gd name="T0" fmla="*/ 21421 w 21600"/>
                  <a:gd name="T1" fmla="*/ 10800 h 21600"/>
                  <a:gd name="T2" fmla="*/ 10800 w 21600"/>
                  <a:gd name="T3" fmla="*/ 21600 h 21600"/>
                  <a:gd name="T4" fmla="*/ 179 w 21600"/>
                  <a:gd name="T5" fmla="*/ 10800 h 21600"/>
                  <a:gd name="T6" fmla="*/ 10800 w 21600"/>
                  <a:gd name="T7" fmla="*/ 0 h 21600"/>
                  <a:gd name="T8" fmla="*/ 1979 w 21600"/>
                  <a:gd name="T9" fmla="*/ 1979 h 21600"/>
                  <a:gd name="T10" fmla="*/ 19621 w 21600"/>
                  <a:gd name="T11" fmla="*/ 1962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8" y="21600"/>
                    </a:lnTo>
                    <a:lnTo>
                      <a:pt x="2124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715" name="AutoShape 2283">
              <a:extLst>
                <a:ext uri="{FF2B5EF4-FFF2-40B4-BE49-F238E27FC236}">
                  <a16:creationId xmlns:a16="http://schemas.microsoft.com/office/drawing/2014/main" id="{BCA5B6D1-F92C-4B11-A737-648D86C68C0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606" y="2493"/>
              <a:ext cx="2386" cy="347"/>
            </a:xfrm>
            <a:custGeom>
              <a:avLst/>
              <a:gdLst>
                <a:gd name="G0" fmla="+- 910 0 0"/>
                <a:gd name="G1" fmla="+- 21600 0 910"/>
                <a:gd name="G2" fmla="*/ 910 1 2"/>
                <a:gd name="G3" fmla="+- 21600 0 G2"/>
                <a:gd name="G4" fmla="+/ 910 21600 2"/>
                <a:gd name="G5" fmla="+/ G1 0 2"/>
                <a:gd name="G6" fmla="*/ 21600 21600 910"/>
                <a:gd name="G7" fmla="*/ G6 1 2"/>
                <a:gd name="G8" fmla="+- 21600 0 G7"/>
                <a:gd name="G9" fmla="*/ 21600 1 2"/>
                <a:gd name="G10" fmla="+- 910 0 G9"/>
                <a:gd name="G11" fmla="?: G10 G8 0"/>
                <a:gd name="G12" fmla="?: G10 G7 21600"/>
                <a:gd name="T0" fmla="*/ 21145 w 21600"/>
                <a:gd name="T1" fmla="*/ 10800 h 21600"/>
                <a:gd name="T2" fmla="*/ 10800 w 21600"/>
                <a:gd name="T3" fmla="*/ 21600 h 21600"/>
                <a:gd name="T4" fmla="*/ 455 w 21600"/>
                <a:gd name="T5" fmla="*/ 10800 h 21600"/>
                <a:gd name="T6" fmla="*/ 10800 w 21600"/>
                <a:gd name="T7" fmla="*/ 0 h 21600"/>
                <a:gd name="T8" fmla="*/ 2255 w 21600"/>
                <a:gd name="T9" fmla="*/ 2255 h 21600"/>
                <a:gd name="T10" fmla="*/ 19345 w 21600"/>
                <a:gd name="T11" fmla="*/ 1934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910" y="21600"/>
                  </a:lnTo>
                  <a:lnTo>
                    <a:pt x="2069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16" name="AutoShape 2284">
              <a:extLst>
                <a:ext uri="{FF2B5EF4-FFF2-40B4-BE49-F238E27FC236}">
                  <a16:creationId xmlns:a16="http://schemas.microsoft.com/office/drawing/2014/main" id="{A310EDD2-735D-455C-9202-AC4FFD7E50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5" y="2467"/>
              <a:ext cx="2256" cy="5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7372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717" name="Group 2285">
              <a:extLst>
                <a:ext uri="{FF2B5EF4-FFF2-40B4-BE49-F238E27FC236}">
                  <a16:creationId xmlns:a16="http://schemas.microsoft.com/office/drawing/2014/main" id="{1C0C48BC-4346-4FB1-9242-6DC0BE155A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0" y="2806"/>
              <a:ext cx="2305" cy="80"/>
              <a:chOff x="988" y="2704"/>
              <a:chExt cx="3991" cy="137"/>
            </a:xfrm>
          </p:grpSpPr>
          <p:sp>
            <p:nvSpPr>
              <p:cNvPr id="20718" name="AutoShape 2286">
                <a:extLst>
                  <a:ext uri="{FF2B5EF4-FFF2-40B4-BE49-F238E27FC236}">
                    <a16:creationId xmlns:a16="http://schemas.microsoft.com/office/drawing/2014/main" id="{2E3B24D9-D965-41D3-976C-05A01299F6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704"/>
                <a:ext cx="1270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19" name="AutoShape 2287">
                <a:extLst>
                  <a:ext uri="{FF2B5EF4-FFF2-40B4-BE49-F238E27FC236}">
                    <a16:creationId xmlns:a16="http://schemas.microsoft.com/office/drawing/2014/main" id="{E67323AE-0E79-4DAB-82C3-E267545557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20" name="AutoShape 2288">
                <a:extLst>
                  <a:ext uri="{FF2B5EF4-FFF2-40B4-BE49-F238E27FC236}">
                    <a16:creationId xmlns:a16="http://schemas.microsoft.com/office/drawing/2014/main" id="{2736874E-DBC1-41B0-95C5-7AA6F87041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21" name="AutoShape 2289">
                <a:extLst>
                  <a:ext uri="{FF2B5EF4-FFF2-40B4-BE49-F238E27FC236}">
                    <a16:creationId xmlns:a16="http://schemas.microsoft.com/office/drawing/2014/main" id="{F62E4565-A615-409E-9614-5CE3F1C3C6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22" name="AutoShape 2290">
                <a:extLst>
                  <a:ext uri="{FF2B5EF4-FFF2-40B4-BE49-F238E27FC236}">
                    <a16:creationId xmlns:a16="http://schemas.microsoft.com/office/drawing/2014/main" id="{01F90C27-19BD-4877-8A6B-05B9B3EB9E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23" name="AutoShape 2291">
                <a:extLst>
                  <a:ext uri="{FF2B5EF4-FFF2-40B4-BE49-F238E27FC236}">
                    <a16:creationId xmlns:a16="http://schemas.microsoft.com/office/drawing/2014/main" id="{E6738985-8165-4DD4-B504-F94DFD07FD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24" name="AutoShape 2292">
                <a:extLst>
                  <a:ext uri="{FF2B5EF4-FFF2-40B4-BE49-F238E27FC236}">
                    <a16:creationId xmlns:a16="http://schemas.microsoft.com/office/drawing/2014/main" id="{927A6EA5-AA8B-43E5-A959-75EE71AA93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25" name="AutoShape 2293">
                <a:extLst>
                  <a:ext uri="{FF2B5EF4-FFF2-40B4-BE49-F238E27FC236}">
                    <a16:creationId xmlns:a16="http://schemas.microsoft.com/office/drawing/2014/main" id="{06E4D163-DB06-4443-94FE-A0F509C916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26" name="AutoShape 2294">
                <a:extLst>
                  <a:ext uri="{FF2B5EF4-FFF2-40B4-BE49-F238E27FC236}">
                    <a16:creationId xmlns:a16="http://schemas.microsoft.com/office/drawing/2014/main" id="{F6858453-FB18-42C7-8C84-8E46CC109B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3" y="2750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27" name="AutoShape 2295">
                <a:extLst>
                  <a:ext uri="{FF2B5EF4-FFF2-40B4-BE49-F238E27FC236}">
                    <a16:creationId xmlns:a16="http://schemas.microsoft.com/office/drawing/2014/main" id="{195F01A9-6883-4017-AC6F-D17B6CBB2E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2750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28" name="AutoShape 2296">
                <a:extLst>
                  <a:ext uri="{FF2B5EF4-FFF2-40B4-BE49-F238E27FC236}">
                    <a16:creationId xmlns:a16="http://schemas.microsoft.com/office/drawing/2014/main" id="{C5A3156E-6014-4604-8F07-176DA0FCDD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9" y="2750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729" name="Group 2297">
              <a:extLst>
                <a:ext uri="{FF2B5EF4-FFF2-40B4-BE49-F238E27FC236}">
                  <a16:creationId xmlns:a16="http://schemas.microsoft.com/office/drawing/2014/main" id="{E60F4187-30E2-49E1-9977-61ED38515D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3" y="2744"/>
              <a:ext cx="2280" cy="52"/>
              <a:chOff x="988" y="2614"/>
              <a:chExt cx="3946" cy="91"/>
            </a:xfrm>
          </p:grpSpPr>
          <p:sp>
            <p:nvSpPr>
              <p:cNvPr id="20730" name="AutoShape 2298">
                <a:extLst>
                  <a:ext uri="{FF2B5EF4-FFF2-40B4-BE49-F238E27FC236}">
                    <a16:creationId xmlns:a16="http://schemas.microsoft.com/office/drawing/2014/main" id="{9CB38542-F53A-46F3-8B32-F1D18279BE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31" name="AutoShape 2299">
                <a:extLst>
                  <a:ext uri="{FF2B5EF4-FFF2-40B4-BE49-F238E27FC236}">
                    <a16:creationId xmlns:a16="http://schemas.microsoft.com/office/drawing/2014/main" id="{371F86C9-96D7-4279-8FA6-08B778C83B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32" name="AutoShape 2300">
                <a:extLst>
                  <a:ext uri="{FF2B5EF4-FFF2-40B4-BE49-F238E27FC236}">
                    <a16:creationId xmlns:a16="http://schemas.microsoft.com/office/drawing/2014/main" id="{416B1209-09A9-4548-9FE3-E206345D69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3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33" name="AutoShape 2301">
                <a:extLst>
                  <a:ext uri="{FF2B5EF4-FFF2-40B4-BE49-F238E27FC236}">
                    <a16:creationId xmlns:a16="http://schemas.microsoft.com/office/drawing/2014/main" id="{90380022-BDC3-4AFB-8475-1E0C2861E8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34" name="AutoShape 2302">
                <a:extLst>
                  <a:ext uri="{FF2B5EF4-FFF2-40B4-BE49-F238E27FC236}">
                    <a16:creationId xmlns:a16="http://schemas.microsoft.com/office/drawing/2014/main" id="{38D6EFCD-660C-4714-9721-F14B3E7746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35" name="AutoShape 2303">
                <a:extLst>
                  <a:ext uri="{FF2B5EF4-FFF2-40B4-BE49-F238E27FC236}">
                    <a16:creationId xmlns:a16="http://schemas.microsoft.com/office/drawing/2014/main" id="{FE9061FE-5185-4883-B290-CBC6FBB929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36" name="AutoShape 2304">
                <a:extLst>
                  <a:ext uri="{FF2B5EF4-FFF2-40B4-BE49-F238E27FC236}">
                    <a16:creationId xmlns:a16="http://schemas.microsoft.com/office/drawing/2014/main" id="{B7910E16-2F75-4C81-9BCD-DD7885EA24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9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37" name="AutoShape 2305">
                <a:extLst>
                  <a:ext uri="{FF2B5EF4-FFF2-40B4-BE49-F238E27FC236}">
                    <a16:creationId xmlns:a16="http://schemas.microsoft.com/office/drawing/2014/main" id="{0A376B33-95C4-47AE-929F-2E2E764AB5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38" name="AutoShape 2306">
                <a:extLst>
                  <a:ext uri="{FF2B5EF4-FFF2-40B4-BE49-F238E27FC236}">
                    <a16:creationId xmlns:a16="http://schemas.microsoft.com/office/drawing/2014/main" id="{6BECEC67-7D0D-4A85-94BE-7CD6D11CA8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39" name="AutoShape 2307">
                <a:extLst>
                  <a:ext uri="{FF2B5EF4-FFF2-40B4-BE49-F238E27FC236}">
                    <a16:creationId xmlns:a16="http://schemas.microsoft.com/office/drawing/2014/main" id="{39637089-8922-4019-BF59-795F09526B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5" y="2614"/>
                <a:ext cx="409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40" name="AutoShape 2308">
                <a:extLst>
                  <a:ext uri="{FF2B5EF4-FFF2-40B4-BE49-F238E27FC236}">
                    <a16:creationId xmlns:a16="http://schemas.microsoft.com/office/drawing/2014/main" id="{389D3049-9216-4D9E-9CB2-0DD501D892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3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41" name="AutoShape 2309">
                <a:extLst>
                  <a:ext uri="{FF2B5EF4-FFF2-40B4-BE49-F238E27FC236}">
                    <a16:creationId xmlns:a16="http://schemas.microsoft.com/office/drawing/2014/main" id="{94EF41A6-EC8D-41F7-92CE-3B502F5680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1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42" name="AutoShape 2310">
                <a:extLst>
                  <a:ext uri="{FF2B5EF4-FFF2-40B4-BE49-F238E27FC236}">
                    <a16:creationId xmlns:a16="http://schemas.microsoft.com/office/drawing/2014/main" id="{523A5675-41DB-4943-8E82-9AA628BDF2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614"/>
                <a:ext cx="498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743" name="Group 2311">
              <a:extLst>
                <a:ext uri="{FF2B5EF4-FFF2-40B4-BE49-F238E27FC236}">
                  <a16:creationId xmlns:a16="http://schemas.microsoft.com/office/drawing/2014/main" id="{6A4FD1A2-1A8C-4399-BA60-DD7B60F2BC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5" y="2518"/>
              <a:ext cx="2175" cy="27"/>
              <a:chOff x="1033" y="2205"/>
              <a:chExt cx="3765" cy="46"/>
            </a:xfrm>
          </p:grpSpPr>
          <p:sp>
            <p:nvSpPr>
              <p:cNvPr id="20744" name="AutoShape 2312">
                <a:extLst>
                  <a:ext uri="{FF2B5EF4-FFF2-40B4-BE49-F238E27FC236}">
                    <a16:creationId xmlns:a16="http://schemas.microsoft.com/office/drawing/2014/main" id="{66453BB8-B839-4595-AE1B-4239887188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45" name="AutoShape 2313">
                <a:extLst>
                  <a:ext uri="{FF2B5EF4-FFF2-40B4-BE49-F238E27FC236}">
                    <a16:creationId xmlns:a16="http://schemas.microsoft.com/office/drawing/2014/main" id="{0C51909D-A786-4909-A08F-9197C8EA23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5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46" name="AutoShape 2314">
                <a:extLst>
                  <a:ext uri="{FF2B5EF4-FFF2-40B4-BE49-F238E27FC236}">
                    <a16:creationId xmlns:a16="http://schemas.microsoft.com/office/drawing/2014/main" id="{6600141C-8FBA-4946-A74F-A1D9FB3D9B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8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47" name="AutoShape 2315">
                <a:extLst>
                  <a:ext uri="{FF2B5EF4-FFF2-40B4-BE49-F238E27FC236}">
                    <a16:creationId xmlns:a16="http://schemas.microsoft.com/office/drawing/2014/main" id="{15F93D19-DBD5-432A-8D3A-5C550BF8DA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1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48" name="AutoShape 2316">
                <a:extLst>
                  <a:ext uri="{FF2B5EF4-FFF2-40B4-BE49-F238E27FC236}">
                    <a16:creationId xmlns:a16="http://schemas.microsoft.com/office/drawing/2014/main" id="{8F205C89-626C-47C1-839D-D22F289D9D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3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49" name="AutoShape 2317">
                <a:extLst>
                  <a:ext uri="{FF2B5EF4-FFF2-40B4-BE49-F238E27FC236}">
                    <a16:creationId xmlns:a16="http://schemas.microsoft.com/office/drawing/2014/main" id="{1D818D40-7D04-4674-AF2A-E43780F206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6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50" name="AutoShape 2318">
                <a:extLst>
                  <a:ext uri="{FF2B5EF4-FFF2-40B4-BE49-F238E27FC236}">
                    <a16:creationId xmlns:a16="http://schemas.microsoft.com/office/drawing/2014/main" id="{3F939497-A730-41FD-A2D2-D175CC7F34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9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51" name="AutoShape 2319">
                <a:extLst>
                  <a:ext uri="{FF2B5EF4-FFF2-40B4-BE49-F238E27FC236}">
                    <a16:creationId xmlns:a16="http://schemas.microsoft.com/office/drawing/2014/main" id="{47B3E3D2-4706-4D0C-8C52-E06E5CE28E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52" name="AutoShape 2320">
                <a:extLst>
                  <a:ext uri="{FF2B5EF4-FFF2-40B4-BE49-F238E27FC236}">
                    <a16:creationId xmlns:a16="http://schemas.microsoft.com/office/drawing/2014/main" id="{8A2EA097-8AE6-4B19-B619-34F5DE9D74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4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53" name="AutoShape 2321">
                <a:extLst>
                  <a:ext uri="{FF2B5EF4-FFF2-40B4-BE49-F238E27FC236}">
                    <a16:creationId xmlns:a16="http://schemas.microsoft.com/office/drawing/2014/main" id="{FD984076-2A06-4A5F-AA0F-8F87EC4E7E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7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54" name="AutoShape 2322">
                <a:extLst>
                  <a:ext uri="{FF2B5EF4-FFF2-40B4-BE49-F238E27FC236}">
                    <a16:creationId xmlns:a16="http://schemas.microsoft.com/office/drawing/2014/main" id="{48AE55DB-741C-4528-A567-088218A381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0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55" name="AutoShape 2323">
                <a:extLst>
                  <a:ext uri="{FF2B5EF4-FFF2-40B4-BE49-F238E27FC236}">
                    <a16:creationId xmlns:a16="http://schemas.microsoft.com/office/drawing/2014/main" id="{7F4C33A5-BEA5-40D7-B24E-6DE242476F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2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56" name="AutoShape 2324">
                <a:extLst>
                  <a:ext uri="{FF2B5EF4-FFF2-40B4-BE49-F238E27FC236}">
                    <a16:creationId xmlns:a16="http://schemas.microsoft.com/office/drawing/2014/main" id="{C19A2297-A750-4722-B6A2-8FDB3D069B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5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57" name="AutoShape 2325">
                <a:extLst>
                  <a:ext uri="{FF2B5EF4-FFF2-40B4-BE49-F238E27FC236}">
                    <a16:creationId xmlns:a16="http://schemas.microsoft.com/office/drawing/2014/main" id="{939A339B-8272-4216-9F8B-169E4B79AF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8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58" name="AutoShape 2326">
                <a:extLst>
                  <a:ext uri="{FF2B5EF4-FFF2-40B4-BE49-F238E27FC236}">
                    <a16:creationId xmlns:a16="http://schemas.microsoft.com/office/drawing/2014/main" id="{CA0312F7-1F24-4B16-9C20-C7725D5FE0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1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759" name="Group 2327">
              <a:extLst>
                <a:ext uri="{FF2B5EF4-FFF2-40B4-BE49-F238E27FC236}">
                  <a16:creationId xmlns:a16="http://schemas.microsoft.com/office/drawing/2014/main" id="{43649A6A-B04D-475A-9A7D-14B577ABDC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5" y="2554"/>
              <a:ext cx="2175" cy="53"/>
              <a:chOff x="1033" y="2296"/>
              <a:chExt cx="3765" cy="91"/>
            </a:xfrm>
          </p:grpSpPr>
          <p:sp>
            <p:nvSpPr>
              <p:cNvPr id="20760" name="AutoShape 2328">
                <a:extLst>
                  <a:ext uri="{FF2B5EF4-FFF2-40B4-BE49-F238E27FC236}">
                    <a16:creationId xmlns:a16="http://schemas.microsoft.com/office/drawing/2014/main" id="{D69172F8-3356-439E-9019-FE26480F47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2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61" name="AutoShape 2329">
                <a:extLst>
                  <a:ext uri="{FF2B5EF4-FFF2-40B4-BE49-F238E27FC236}">
                    <a16:creationId xmlns:a16="http://schemas.microsoft.com/office/drawing/2014/main" id="{DA04E426-677A-4A71-B75C-16F952164B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0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62" name="AutoShape 2330">
                <a:extLst>
                  <a:ext uri="{FF2B5EF4-FFF2-40B4-BE49-F238E27FC236}">
                    <a16:creationId xmlns:a16="http://schemas.microsoft.com/office/drawing/2014/main" id="{0A6D068B-BD67-4A2F-8140-2FEF38B9AC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63" name="AutoShape 2331">
                <a:extLst>
                  <a:ext uri="{FF2B5EF4-FFF2-40B4-BE49-F238E27FC236}">
                    <a16:creationId xmlns:a16="http://schemas.microsoft.com/office/drawing/2014/main" id="{6DC2C9CE-311B-44FE-B20D-2B63CAADB8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64" name="AutoShape 2332">
                <a:extLst>
                  <a:ext uri="{FF2B5EF4-FFF2-40B4-BE49-F238E27FC236}">
                    <a16:creationId xmlns:a16="http://schemas.microsoft.com/office/drawing/2014/main" id="{1851B1EF-773A-4DA3-AB99-DEDEE28BDA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65" name="AutoShape 2333">
                <a:extLst>
                  <a:ext uri="{FF2B5EF4-FFF2-40B4-BE49-F238E27FC236}">
                    <a16:creationId xmlns:a16="http://schemas.microsoft.com/office/drawing/2014/main" id="{1CB83D11-18A8-410A-BB97-E2D04B9173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66" name="AutoShape 2334">
                <a:extLst>
                  <a:ext uri="{FF2B5EF4-FFF2-40B4-BE49-F238E27FC236}">
                    <a16:creationId xmlns:a16="http://schemas.microsoft.com/office/drawing/2014/main" id="{796DB042-A8D1-491E-848C-0001195AEB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67" name="AutoShape 2335">
                <a:extLst>
                  <a:ext uri="{FF2B5EF4-FFF2-40B4-BE49-F238E27FC236}">
                    <a16:creationId xmlns:a16="http://schemas.microsoft.com/office/drawing/2014/main" id="{DE13AA32-B8BF-4996-85B3-29927469CE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68" name="AutoShape 2336">
                <a:extLst>
                  <a:ext uri="{FF2B5EF4-FFF2-40B4-BE49-F238E27FC236}">
                    <a16:creationId xmlns:a16="http://schemas.microsoft.com/office/drawing/2014/main" id="{ADEE75B9-9774-4E89-B12A-FFF1398A80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8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69" name="AutoShape 2337">
                <a:extLst>
                  <a:ext uri="{FF2B5EF4-FFF2-40B4-BE49-F238E27FC236}">
                    <a16:creationId xmlns:a16="http://schemas.microsoft.com/office/drawing/2014/main" id="{050E38AC-761D-4140-8C9C-309D559095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70" name="AutoShape 2338">
                <a:extLst>
                  <a:ext uri="{FF2B5EF4-FFF2-40B4-BE49-F238E27FC236}">
                    <a16:creationId xmlns:a16="http://schemas.microsoft.com/office/drawing/2014/main" id="{AB02C0D4-C808-4D1F-B1DF-05F51D9964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2296"/>
                <a:ext cx="317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71" name="AutoShape 2339">
                <a:extLst>
                  <a:ext uri="{FF2B5EF4-FFF2-40B4-BE49-F238E27FC236}">
                    <a16:creationId xmlns:a16="http://schemas.microsoft.com/office/drawing/2014/main" id="{639A5EED-0176-49D8-9781-3D9A41EB2A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2296"/>
                <a:ext cx="318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72" name="AutoShape 2340">
                <a:extLst>
                  <a:ext uri="{FF2B5EF4-FFF2-40B4-BE49-F238E27FC236}">
                    <a16:creationId xmlns:a16="http://schemas.microsoft.com/office/drawing/2014/main" id="{F8FDD7AC-ABBE-40B8-B3D0-66D1FDA56A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2296"/>
                <a:ext cx="318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773" name="Group 2341">
              <a:extLst>
                <a:ext uri="{FF2B5EF4-FFF2-40B4-BE49-F238E27FC236}">
                  <a16:creationId xmlns:a16="http://schemas.microsoft.com/office/drawing/2014/main" id="{E177D845-6F6D-4DF7-85EC-78BAE4A1A3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2" y="2681"/>
              <a:ext cx="2122" cy="53"/>
              <a:chOff x="988" y="2478"/>
              <a:chExt cx="3673" cy="91"/>
            </a:xfrm>
          </p:grpSpPr>
          <p:sp>
            <p:nvSpPr>
              <p:cNvPr id="20774" name="AutoShape 2342">
                <a:extLst>
                  <a:ext uri="{FF2B5EF4-FFF2-40B4-BE49-F238E27FC236}">
                    <a16:creationId xmlns:a16="http://schemas.microsoft.com/office/drawing/2014/main" id="{966DFC88-0420-4DBF-9FD4-DCA1B2E072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75" name="AutoShape 2343">
                <a:extLst>
                  <a:ext uri="{FF2B5EF4-FFF2-40B4-BE49-F238E27FC236}">
                    <a16:creationId xmlns:a16="http://schemas.microsoft.com/office/drawing/2014/main" id="{281132E3-3803-4942-A6BA-2C92FC3476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76" name="AutoShape 2344">
                <a:extLst>
                  <a:ext uri="{FF2B5EF4-FFF2-40B4-BE49-F238E27FC236}">
                    <a16:creationId xmlns:a16="http://schemas.microsoft.com/office/drawing/2014/main" id="{64E0E08C-56D4-435C-B39F-CCA00768DF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7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77" name="AutoShape 2345">
                <a:extLst>
                  <a:ext uri="{FF2B5EF4-FFF2-40B4-BE49-F238E27FC236}">
                    <a16:creationId xmlns:a16="http://schemas.microsoft.com/office/drawing/2014/main" id="{C2AD909F-A1BD-48FE-88FC-3C15679159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78" name="AutoShape 2346">
                <a:extLst>
                  <a:ext uri="{FF2B5EF4-FFF2-40B4-BE49-F238E27FC236}">
                    <a16:creationId xmlns:a16="http://schemas.microsoft.com/office/drawing/2014/main" id="{FAC072AF-B5FB-4F0D-8497-94C9FC9DE7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79" name="AutoShape 2347">
                <a:extLst>
                  <a:ext uri="{FF2B5EF4-FFF2-40B4-BE49-F238E27FC236}">
                    <a16:creationId xmlns:a16="http://schemas.microsoft.com/office/drawing/2014/main" id="{58C68A3C-00AC-4942-963C-649B15CA55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80" name="AutoShape 2348">
                <a:extLst>
                  <a:ext uri="{FF2B5EF4-FFF2-40B4-BE49-F238E27FC236}">
                    <a16:creationId xmlns:a16="http://schemas.microsoft.com/office/drawing/2014/main" id="{601B10DB-8C96-46C1-94D7-CEF4CEE032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3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81" name="AutoShape 2349">
                <a:extLst>
                  <a:ext uri="{FF2B5EF4-FFF2-40B4-BE49-F238E27FC236}">
                    <a16:creationId xmlns:a16="http://schemas.microsoft.com/office/drawing/2014/main" id="{E031DD25-41AF-4697-BB05-FDC5DB3F56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82" name="AutoShape 2350">
                <a:extLst>
                  <a:ext uri="{FF2B5EF4-FFF2-40B4-BE49-F238E27FC236}">
                    <a16:creationId xmlns:a16="http://schemas.microsoft.com/office/drawing/2014/main" id="{8B3068A6-39AE-4007-A588-D874BE8824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9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83" name="AutoShape 2351">
                <a:extLst>
                  <a:ext uri="{FF2B5EF4-FFF2-40B4-BE49-F238E27FC236}">
                    <a16:creationId xmlns:a16="http://schemas.microsoft.com/office/drawing/2014/main" id="{3D707AB4-8B17-4E89-886C-9F23946B6D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84" name="AutoShape 2352">
                <a:extLst>
                  <a:ext uri="{FF2B5EF4-FFF2-40B4-BE49-F238E27FC236}">
                    <a16:creationId xmlns:a16="http://schemas.microsoft.com/office/drawing/2014/main" id="{3F2432AC-E1FF-46BC-AAF3-8BE88A8582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5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85" name="AutoShape 2353">
                <a:extLst>
                  <a:ext uri="{FF2B5EF4-FFF2-40B4-BE49-F238E27FC236}">
                    <a16:creationId xmlns:a16="http://schemas.microsoft.com/office/drawing/2014/main" id="{BDC1E1B4-5FF9-4EA5-BEE8-BDB47E0974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5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86" name="AutoShape 2354">
                <a:extLst>
                  <a:ext uri="{FF2B5EF4-FFF2-40B4-BE49-F238E27FC236}">
                    <a16:creationId xmlns:a16="http://schemas.microsoft.com/office/drawing/2014/main" id="{1663F646-4B77-40DC-8BC5-A39F340785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478"/>
                <a:ext cx="363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787" name="Group 2355">
              <a:extLst>
                <a:ext uri="{FF2B5EF4-FFF2-40B4-BE49-F238E27FC236}">
                  <a16:creationId xmlns:a16="http://schemas.microsoft.com/office/drawing/2014/main" id="{AEBCB462-F570-4A56-95C6-BB8AFAECD5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2" y="2618"/>
              <a:ext cx="2201" cy="52"/>
              <a:chOff x="988" y="2387"/>
              <a:chExt cx="3810" cy="91"/>
            </a:xfrm>
          </p:grpSpPr>
          <p:sp>
            <p:nvSpPr>
              <p:cNvPr id="20788" name="AutoShape 2356">
                <a:extLst>
                  <a:ext uri="{FF2B5EF4-FFF2-40B4-BE49-F238E27FC236}">
                    <a16:creationId xmlns:a16="http://schemas.microsoft.com/office/drawing/2014/main" id="{942A05AE-8BE1-4AC7-8582-94425D34FB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5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89" name="AutoShape 2357">
                <a:extLst>
                  <a:ext uri="{FF2B5EF4-FFF2-40B4-BE49-F238E27FC236}">
                    <a16:creationId xmlns:a16="http://schemas.microsoft.com/office/drawing/2014/main" id="{BA3B27EE-8149-4811-B74C-C0A39ABF2D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2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90" name="AutoShape 2358">
                <a:extLst>
                  <a:ext uri="{FF2B5EF4-FFF2-40B4-BE49-F238E27FC236}">
                    <a16:creationId xmlns:a16="http://schemas.microsoft.com/office/drawing/2014/main" id="{1BDA4707-566C-4F3C-BC54-7AB954EC02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7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91" name="AutoShape 2359">
                <a:extLst>
                  <a:ext uri="{FF2B5EF4-FFF2-40B4-BE49-F238E27FC236}">
                    <a16:creationId xmlns:a16="http://schemas.microsoft.com/office/drawing/2014/main" id="{CE8F27DF-02D6-4847-9394-94A6BDBFBB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5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92" name="AutoShape 2360">
                <a:extLst>
                  <a:ext uri="{FF2B5EF4-FFF2-40B4-BE49-F238E27FC236}">
                    <a16:creationId xmlns:a16="http://schemas.microsoft.com/office/drawing/2014/main" id="{B12AAE4D-1ACA-48EA-927A-0EE8D642F8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3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93" name="AutoShape 2361">
                <a:extLst>
                  <a:ext uri="{FF2B5EF4-FFF2-40B4-BE49-F238E27FC236}">
                    <a16:creationId xmlns:a16="http://schemas.microsoft.com/office/drawing/2014/main" id="{4E94F85B-F7AB-413D-B900-4BC3DE0412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94" name="AutoShape 2362">
                <a:extLst>
                  <a:ext uri="{FF2B5EF4-FFF2-40B4-BE49-F238E27FC236}">
                    <a16:creationId xmlns:a16="http://schemas.microsoft.com/office/drawing/2014/main" id="{BCD73DF7-0878-4010-A20D-CC1C97037E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1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95" name="AutoShape 2363">
                <a:extLst>
                  <a:ext uri="{FF2B5EF4-FFF2-40B4-BE49-F238E27FC236}">
                    <a16:creationId xmlns:a16="http://schemas.microsoft.com/office/drawing/2014/main" id="{259C95CE-E58A-4FF1-8FE9-FFA0A756E9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9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96" name="AutoShape 2364">
                <a:extLst>
                  <a:ext uri="{FF2B5EF4-FFF2-40B4-BE49-F238E27FC236}">
                    <a16:creationId xmlns:a16="http://schemas.microsoft.com/office/drawing/2014/main" id="{8068BA28-1044-4627-83AD-D7C75A977A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9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97" name="AutoShape 2365">
                <a:extLst>
                  <a:ext uri="{FF2B5EF4-FFF2-40B4-BE49-F238E27FC236}">
                    <a16:creationId xmlns:a16="http://schemas.microsoft.com/office/drawing/2014/main" id="{B0A8B74D-EDA8-4156-BFB8-16240C42EA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7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98" name="AutoShape 2366">
                <a:extLst>
                  <a:ext uri="{FF2B5EF4-FFF2-40B4-BE49-F238E27FC236}">
                    <a16:creationId xmlns:a16="http://schemas.microsoft.com/office/drawing/2014/main" id="{5797160B-88CE-4E9F-8FF5-E242B1AE4E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5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99" name="AutoShape 2367">
                <a:extLst>
                  <a:ext uri="{FF2B5EF4-FFF2-40B4-BE49-F238E27FC236}">
                    <a16:creationId xmlns:a16="http://schemas.microsoft.com/office/drawing/2014/main" id="{172368AD-FAF4-4AFA-BE0C-79D194FA82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00" name="AutoShape 2368">
                <a:extLst>
                  <a:ext uri="{FF2B5EF4-FFF2-40B4-BE49-F238E27FC236}">
                    <a16:creationId xmlns:a16="http://schemas.microsoft.com/office/drawing/2014/main" id="{C3D2B28B-9C58-42C8-BEDB-263F399C20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1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01" name="AutoShape 2369">
                <a:extLst>
                  <a:ext uri="{FF2B5EF4-FFF2-40B4-BE49-F238E27FC236}">
                    <a16:creationId xmlns:a16="http://schemas.microsoft.com/office/drawing/2014/main" id="{3C7DD154-F29D-4F58-90E8-9F0FA7D84E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387"/>
                <a:ext cx="319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802" name="Group 2370">
              <a:extLst>
                <a:ext uri="{FF2B5EF4-FFF2-40B4-BE49-F238E27FC236}">
                  <a16:creationId xmlns:a16="http://schemas.microsoft.com/office/drawing/2014/main" id="{A2A66459-CC76-451E-B0F2-FE13DEA7A7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43" y="1400"/>
              <a:ext cx="1723" cy="928"/>
              <a:chOff x="876" y="1434"/>
              <a:chExt cx="1886" cy="928"/>
            </a:xfrm>
          </p:grpSpPr>
          <p:sp>
            <p:nvSpPr>
              <p:cNvPr id="20803" name="Rectangle 2371">
                <a:extLst>
                  <a:ext uri="{FF2B5EF4-FFF2-40B4-BE49-F238E27FC236}">
                    <a16:creationId xmlns:a16="http://schemas.microsoft.com/office/drawing/2014/main" id="{DAA67F69-4D98-4D7E-B676-646B6371F0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6" y="1434"/>
                <a:ext cx="1886" cy="92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04" name="Rectangle 2372">
                <a:extLst>
                  <a:ext uri="{FF2B5EF4-FFF2-40B4-BE49-F238E27FC236}">
                    <a16:creationId xmlns:a16="http://schemas.microsoft.com/office/drawing/2014/main" id="{FEF9CF8B-E6D2-4A86-BDFA-5E1D00C06A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9" y="1445"/>
                <a:ext cx="1860" cy="896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3725"/>
                      <a:invGamma/>
                    </a:schemeClr>
                  </a:gs>
                  <a:gs pos="100000">
                    <a:schemeClr val="tx1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805" name="Rectangle 2373">
              <a:extLst>
                <a:ext uri="{FF2B5EF4-FFF2-40B4-BE49-F238E27FC236}">
                  <a16:creationId xmlns:a16="http://schemas.microsoft.com/office/drawing/2014/main" id="{AC034BFB-D0B9-4E37-8848-ED043CF9C8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353"/>
              <a:ext cx="209" cy="53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806" name="Group 2374">
              <a:extLst>
                <a:ext uri="{FF2B5EF4-FFF2-40B4-BE49-F238E27FC236}">
                  <a16:creationId xmlns:a16="http://schemas.microsoft.com/office/drawing/2014/main" id="{BACB522B-7A1E-49EA-9A24-845BBE81F42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2" y="2387"/>
              <a:ext cx="2201" cy="91"/>
              <a:chOff x="692" y="2387"/>
              <a:chExt cx="2179" cy="91"/>
            </a:xfrm>
          </p:grpSpPr>
          <p:sp>
            <p:nvSpPr>
              <p:cNvPr id="20807" name="AutoShape 2375">
                <a:extLst>
                  <a:ext uri="{FF2B5EF4-FFF2-40B4-BE49-F238E27FC236}">
                    <a16:creationId xmlns:a16="http://schemas.microsoft.com/office/drawing/2014/main" id="{DEF859FA-2570-44A4-BBE6-DCDF21B1D8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" y="2387"/>
                <a:ext cx="13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6039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08" name="AutoShape 2376">
                <a:extLst>
                  <a:ext uri="{FF2B5EF4-FFF2-40B4-BE49-F238E27FC236}">
                    <a16:creationId xmlns:a16="http://schemas.microsoft.com/office/drawing/2014/main" id="{C4D20EA3-185E-4C1B-B259-10DD4CC933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0" y="2387"/>
                <a:ext cx="13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6039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09" name="AutoShape 2377">
                <a:extLst>
                  <a:ext uri="{FF2B5EF4-FFF2-40B4-BE49-F238E27FC236}">
                    <a16:creationId xmlns:a16="http://schemas.microsoft.com/office/drawing/2014/main" id="{AC3DCF40-5420-4BA5-BB87-0695BA0E79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9" y="2387"/>
                <a:ext cx="1905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6039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810" name="Group 2378">
              <a:extLst>
                <a:ext uri="{FF2B5EF4-FFF2-40B4-BE49-F238E27FC236}">
                  <a16:creationId xmlns:a16="http://schemas.microsoft.com/office/drawing/2014/main" id="{D759D86A-9F6D-422C-9720-C85EBDAC65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1" y="2961"/>
              <a:ext cx="2107" cy="26"/>
              <a:chOff x="671" y="2961"/>
              <a:chExt cx="2107" cy="44"/>
            </a:xfrm>
          </p:grpSpPr>
          <p:sp>
            <p:nvSpPr>
              <p:cNvPr id="20811" name="AutoShape 2379">
                <a:extLst>
                  <a:ext uri="{FF2B5EF4-FFF2-40B4-BE49-F238E27FC236}">
                    <a16:creationId xmlns:a16="http://schemas.microsoft.com/office/drawing/2014/main" id="{A65A5DCE-CFC2-46C5-941F-D6B4698C11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" y="2961"/>
                <a:ext cx="362" cy="4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12" name="AutoShape 2380">
                <a:extLst>
                  <a:ext uri="{FF2B5EF4-FFF2-40B4-BE49-F238E27FC236}">
                    <a16:creationId xmlns:a16="http://schemas.microsoft.com/office/drawing/2014/main" id="{445AC61A-A23A-40BE-A808-C91C931078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37" y="2961"/>
                <a:ext cx="362" cy="4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13" name="AutoShape 2381">
                <a:extLst>
                  <a:ext uri="{FF2B5EF4-FFF2-40B4-BE49-F238E27FC236}">
                    <a16:creationId xmlns:a16="http://schemas.microsoft.com/office/drawing/2014/main" id="{8D327913-BBFE-4A41-97F5-6E77BC57A0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961"/>
                <a:ext cx="157" cy="4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0917" name="Group 2485">
            <a:extLst>
              <a:ext uri="{FF2B5EF4-FFF2-40B4-BE49-F238E27FC236}">
                <a16:creationId xmlns:a16="http://schemas.microsoft.com/office/drawing/2014/main" id="{355165F0-C54A-454F-9066-79B4053C13C1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4868863"/>
            <a:ext cx="1439863" cy="1343025"/>
            <a:chOff x="988" y="673"/>
            <a:chExt cx="2858" cy="2666"/>
          </a:xfrm>
        </p:grpSpPr>
        <p:sp>
          <p:nvSpPr>
            <p:cNvPr id="20815" name="AutoShape 2383">
              <a:extLst>
                <a:ext uri="{FF2B5EF4-FFF2-40B4-BE49-F238E27FC236}">
                  <a16:creationId xmlns:a16="http://schemas.microsoft.com/office/drawing/2014/main" id="{9FE5B73E-C2C7-43AA-8FE3-2FB8DC31769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88" y="2509"/>
              <a:ext cx="2858" cy="771"/>
            </a:xfrm>
            <a:custGeom>
              <a:avLst/>
              <a:gdLst>
                <a:gd name="G0" fmla="+- 1245 0 0"/>
                <a:gd name="G1" fmla="+- 21600 0 1245"/>
                <a:gd name="G2" fmla="*/ 1245 1 2"/>
                <a:gd name="G3" fmla="+- 21600 0 G2"/>
                <a:gd name="G4" fmla="+/ 1245 21600 2"/>
                <a:gd name="G5" fmla="+/ G1 0 2"/>
                <a:gd name="G6" fmla="*/ 21600 21600 1245"/>
                <a:gd name="G7" fmla="*/ G6 1 2"/>
                <a:gd name="G8" fmla="+- 21600 0 G7"/>
                <a:gd name="G9" fmla="*/ 21600 1 2"/>
                <a:gd name="G10" fmla="+- 1245 0 G9"/>
                <a:gd name="G11" fmla="?: G10 G8 0"/>
                <a:gd name="G12" fmla="?: G10 G7 21600"/>
                <a:gd name="T0" fmla="*/ 20977 w 21600"/>
                <a:gd name="T1" fmla="*/ 10800 h 21600"/>
                <a:gd name="T2" fmla="*/ 10800 w 21600"/>
                <a:gd name="T3" fmla="*/ 21600 h 21600"/>
                <a:gd name="T4" fmla="*/ 623 w 21600"/>
                <a:gd name="T5" fmla="*/ 10800 h 21600"/>
                <a:gd name="T6" fmla="*/ 10800 w 21600"/>
                <a:gd name="T7" fmla="*/ 0 h 21600"/>
                <a:gd name="T8" fmla="*/ 2423 w 21600"/>
                <a:gd name="T9" fmla="*/ 2423 h 21600"/>
                <a:gd name="T10" fmla="*/ 19177 w 21600"/>
                <a:gd name="T11" fmla="*/ 1917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45" y="21600"/>
                  </a:lnTo>
                  <a:lnTo>
                    <a:pt x="2035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76078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tint val="76078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816" name="Group 2384">
              <a:extLst>
                <a:ext uri="{FF2B5EF4-FFF2-40B4-BE49-F238E27FC236}">
                  <a16:creationId xmlns:a16="http://schemas.microsoft.com/office/drawing/2014/main" id="{BC52418E-ECE1-426D-AD03-EFF6C244D6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9" y="2547"/>
              <a:ext cx="2631" cy="358"/>
              <a:chOff x="657" y="1697"/>
              <a:chExt cx="1064" cy="205"/>
            </a:xfrm>
          </p:grpSpPr>
          <p:sp>
            <p:nvSpPr>
              <p:cNvPr id="20817" name="AutoShape 2385">
                <a:extLst>
                  <a:ext uri="{FF2B5EF4-FFF2-40B4-BE49-F238E27FC236}">
                    <a16:creationId xmlns:a16="http://schemas.microsoft.com/office/drawing/2014/main" id="{3CFECB8C-803B-4A87-B4EC-287059B99C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657" y="1697"/>
                <a:ext cx="1064" cy="205"/>
              </a:xfrm>
              <a:custGeom>
                <a:avLst/>
                <a:gdLst>
                  <a:gd name="G0" fmla="+- 910 0 0"/>
                  <a:gd name="G1" fmla="+- 21600 0 910"/>
                  <a:gd name="G2" fmla="*/ 910 1 2"/>
                  <a:gd name="G3" fmla="+- 21600 0 G2"/>
                  <a:gd name="G4" fmla="+/ 910 21600 2"/>
                  <a:gd name="G5" fmla="+/ G1 0 2"/>
                  <a:gd name="G6" fmla="*/ 21600 21600 910"/>
                  <a:gd name="G7" fmla="*/ G6 1 2"/>
                  <a:gd name="G8" fmla="+- 21600 0 G7"/>
                  <a:gd name="G9" fmla="*/ 21600 1 2"/>
                  <a:gd name="G10" fmla="+- 910 0 G9"/>
                  <a:gd name="G11" fmla="?: G10 G8 0"/>
                  <a:gd name="G12" fmla="?: G10 G7 21600"/>
                  <a:gd name="T0" fmla="*/ 21145 w 21600"/>
                  <a:gd name="T1" fmla="*/ 10800 h 21600"/>
                  <a:gd name="T2" fmla="*/ 10800 w 21600"/>
                  <a:gd name="T3" fmla="*/ 21600 h 21600"/>
                  <a:gd name="T4" fmla="*/ 455 w 21600"/>
                  <a:gd name="T5" fmla="*/ 10800 h 21600"/>
                  <a:gd name="T6" fmla="*/ 10800 w 21600"/>
                  <a:gd name="T7" fmla="*/ 0 h 21600"/>
                  <a:gd name="T8" fmla="*/ 2255 w 21600"/>
                  <a:gd name="T9" fmla="*/ 2255 h 21600"/>
                  <a:gd name="T10" fmla="*/ 19345 w 21600"/>
                  <a:gd name="T11" fmla="*/ 1934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10" y="21600"/>
                    </a:lnTo>
                    <a:lnTo>
                      <a:pt x="2069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818" name="Group 2386">
                <a:extLst>
                  <a:ext uri="{FF2B5EF4-FFF2-40B4-BE49-F238E27FC236}">
                    <a16:creationId xmlns:a16="http://schemas.microsoft.com/office/drawing/2014/main" id="{CEBAF212-55ED-4A63-9A91-9EA850DF923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72" y="1851"/>
                <a:ext cx="1029" cy="38"/>
                <a:chOff x="988" y="2704"/>
                <a:chExt cx="3991" cy="137"/>
              </a:xfrm>
            </p:grpSpPr>
            <p:sp>
              <p:nvSpPr>
                <p:cNvPr id="20819" name="AutoShape 2387">
                  <a:extLst>
                    <a:ext uri="{FF2B5EF4-FFF2-40B4-BE49-F238E27FC236}">
                      <a16:creationId xmlns:a16="http://schemas.microsoft.com/office/drawing/2014/main" id="{2FDBBC96-9A6C-45A2-B567-CB4682578F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7" y="2704"/>
                  <a:ext cx="1270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20" name="AutoShape 2388">
                  <a:extLst>
                    <a:ext uri="{FF2B5EF4-FFF2-40B4-BE49-F238E27FC236}">
                      <a16:creationId xmlns:a16="http://schemas.microsoft.com/office/drawing/2014/main" id="{D8AA68AE-87EE-4980-A905-4A638EE8D6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21" name="AutoShape 2389">
                  <a:extLst>
                    <a:ext uri="{FF2B5EF4-FFF2-40B4-BE49-F238E27FC236}">
                      <a16:creationId xmlns:a16="http://schemas.microsoft.com/office/drawing/2014/main" id="{676EA395-86CB-468D-9D92-7EABF28C88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22" name="AutoShape 2390">
                  <a:extLst>
                    <a:ext uri="{FF2B5EF4-FFF2-40B4-BE49-F238E27FC236}">
                      <a16:creationId xmlns:a16="http://schemas.microsoft.com/office/drawing/2014/main" id="{9CF7AF42-6481-4837-BD46-D105B8119C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60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23" name="AutoShape 2391">
                  <a:extLst>
                    <a:ext uri="{FF2B5EF4-FFF2-40B4-BE49-F238E27FC236}">
                      <a16:creationId xmlns:a16="http://schemas.microsoft.com/office/drawing/2014/main" id="{8FEC3587-F392-48F9-8BF7-01AE5AB3FB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24" name="AutoShape 2392">
                  <a:extLst>
                    <a:ext uri="{FF2B5EF4-FFF2-40B4-BE49-F238E27FC236}">
                      <a16:creationId xmlns:a16="http://schemas.microsoft.com/office/drawing/2014/main" id="{97EA66C1-83B8-4CF2-8579-1D7B27D87D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25" name="AutoShape 2393">
                  <a:extLst>
                    <a:ext uri="{FF2B5EF4-FFF2-40B4-BE49-F238E27FC236}">
                      <a16:creationId xmlns:a16="http://schemas.microsoft.com/office/drawing/2014/main" id="{353546BA-4E87-4BD0-8012-7DE5CEF338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4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26" name="AutoShape 2394">
                  <a:extLst>
                    <a:ext uri="{FF2B5EF4-FFF2-40B4-BE49-F238E27FC236}">
                      <a16:creationId xmlns:a16="http://schemas.microsoft.com/office/drawing/2014/main" id="{23A72F62-72BA-4E08-9384-8512513752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27" name="AutoShape 2395">
                  <a:extLst>
                    <a:ext uri="{FF2B5EF4-FFF2-40B4-BE49-F238E27FC236}">
                      <a16:creationId xmlns:a16="http://schemas.microsoft.com/office/drawing/2014/main" id="{FA080708-5D0F-435A-9633-0FB9EB4B6A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53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28" name="AutoShape 2396">
                  <a:extLst>
                    <a:ext uri="{FF2B5EF4-FFF2-40B4-BE49-F238E27FC236}">
                      <a16:creationId xmlns:a16="http://schemas.microsoft.com/office/drawing/2014/main" id="{01F0CDD4-8207-4C8E-98FD-5F218A5BA4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29" name="AutoShape 2397">
                  <a:extLst>
                    <a:ext uri="{FF2B5EF4-FFF2-40B4-BE49-F238E27FC236}">
                      <a16:creationId xmlns:a16="http://schemas.microsoft.com/office/drawing/2014/main" id="{5F98E4C9-3C02-4555-9789-D02A0D88B8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9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830" name="Group 2398">
                <a:extLst>
                  <a:ext uri="{FF2B5EF4-FFF2-40B4-BE49-F238E27FC236}">
                    <a16:creationId xmlns:a16="http://schemas.microsoft.com/office/drawing/2014/main" id="{2EBC095B-52A4-45EB-B330-F15589693A4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78" y="1820"/>
                <a:ext cx="1017" cy="26"/>
                <a:chOff x="988" y="2614"/>
                <a:chExt cx="3946" cy="91"/>
              </a:xfrm>
            </p:grpSpPr>
            <p:sp>
              <p:nvSpPr>
                <p:cNvPr id="20831" name="AutoShape 2399">
                  <a:extLst>
                    <a:ext uri="{FF2B5EF4-FFF2-40B4-BE49-F238E27FC236}">
                      <a16:creationId xmlns:a16="http://schemas.microsoft.com/office/drawing/2014/main" id="{B738AC3F-A3DE-4AB1-AEF4-A8E31769F2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7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32" name="AutoShape 2400">
                  <a:extLst>
                    <a:ext uri="{FF2B5EF4-FFF2-40B4-BE49-F238E27FC236}">
                      <a16:creationId xmlns:a16="http://schemas.microsoft.com/office/drawing/2014/main" id="{FE12836A-BE72-423C-8425-34DEBEF32B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33" name="AutoShape 2401">
                  <a:extLst>
                    <a:ext uri="{FF2B5EF4-FFF2-40B4-BE49-F238E27FC236}">
                      <a16:creationId xmlns:a16="http://schemas.microsoft.com/office/drawing/2014/main" id="{5D9802FD-594B-4E0F-A4EE-2278A07066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34" name="AutoShape 2402">
                  <a:extLst>
                    <a:ext uri="{FF2B5EF4-FFF2-40B4-BE49-F238E27FC236}">
                      <a16:creationId xmlns:a16="http://schemas.microsoft.com/office/drawing/2014/main" id="{A55014BB-207A-46D4-949D-5F35552062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35" name="AutoShape 2403">
                  <a:extLst>
                    <a:ext uri="{FF2B5EF4-FFF2-40B4-BE49-F238E27FC236}">
                      <a16:creationId xmlns:a16="http://schemas.microsoft.com/office/drawing/2014/main" id="{9961022C-10B7-4C02-860E-6A0E053870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36" name="AutoShape 2404">
                  <a:extLst>
                    <a:ext uri="{FF2B5EF4-FFF2-40B4-BE49-F238E27FC236}">
                      <a16:creationId xmlns:a16="http://schemas.microsoft.com/office/drawing/2014/main" id="{5FA8DB09-3172-43B4-950F-A597F8D438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49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37" name="AutoShape 2405">
                  <a:extLst>
                    <a:ext uri="{FF2B5EF4-FFF2-40B4-BE49-F238E27FC236}">
                      <a16:creationId xmlns:a16="http://schemas.microsoft.com/office/drawing/2014/main" id="{2A7EF5AE-7A87-4485-9C92-B431C8A8E7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9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38" name="AutoShape 2406">
                  <a:extLst>
                    <a:ext uri="{FF2B5EF4-FFF2-40B4-BE49-F238E27FC236}">
                      <a16:creationId xmlns:a16="http://schemas.microsoft.com/office/drawing/2014/main" id="{5424AE97-F509-48B8-B0B5-A591C5AA86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7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39" name="AutoShape 2407">
                  <a:extLst>
                    <a:ext uri="{FF2B5EF4-FFF2-40B4-BE49-F238E27FC236}">
                      <a16:creationId xmlns:a16="http://schemas.microsoft.com/office/drawing/2014/main" id="{3CE7A890-C520-4A47-AC37-D3E322D3CA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5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40" name="AutoShape 2408">
                  <a:extLst>
                    <a:ext uri="{FF2B5EF4-FFF2-40B4-BE49-F238E27FC236}">
                      <a16:creationId xmlns:a16="http://schemas.microsoft.com/office/drawing/2014/main" id="{E59917B5-EAE7-424F-BF8A-3A55C9E4A8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25" y="2614"/>
                  <a:ext cx="409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41" name="AutoShape 2409">
                  <a:extLst>
                    <a:ext uri="{FF2B5EF4-FFF2-40B4-BE49-F238E27FC236}">
                      <a16:creationId xmlns:a16="http://schemas.microsoft.com/office/drawing/2014/main" id="{2C12D6F1-4A04-46AE-BFC7-9D82590E26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5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42" name="AutoShape 2410">
                  <a:extLst>
                    <a:ext uri="{FF2B5EF4-FFF2-40B4-BE49-F238E27FC236}">
                      <a16:creationId xmlns:a16="http://schemas.microsoft.com/office/drawing/2014/main" id="{8B322481-6B28-4507-BF9D-E939C862E2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1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43" name="AutoShape 2411">
                  <a:extLst>
                    <a:ext uri="{FF2B5EF4-FFF2-40B4-BE49-F238E27FC236}">
                      <a16:creationId xmlns:a16="http://schemas.microsoft.com/office/drawing/2014/main" id="{4B157F76-D5B1-489B-AF08-B8D9269708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614"/>
                  <a:ext cx="498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844" name="Group 2412">
                <a:extLst>
                  <a:ext uri="{FF2B5EF4-FFF2-40B4-BE49-F238E27FC236}">
                    <a16:creationId xmlns:a16="http://schemas.microsoft.com/office/drawing/2014/main" id="{44F79405-ED53-4CE5-92EA-ABEA8435581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01" y="1710"/>
                <a:ext cx="971" cy="13"/>
                <a:chOff x="1033" y="2205"/>
                <a:chExt cx="3765" cy="46"/>
              </a:xfrm>
            </p:grpSpPr>
            <p:sp>
              <p:nvSpPr>
                <p:cNvPr id="20845" name="AutoShape 2413">
                  <a:extLst>
                    <a:ext uri="{FF2B5EF4-FFF2-40B4-BE49-F238E27FC236}">
                      <a16:creationId xmlns:a16="http://schemas.microsoft.com/office/drawing/2014/main" id="{1DCEA2DD-4A76-4A78-A6B8-A282BA2D3B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46" name="AutoShape 2414">
                  <a:extLst>
                    <a:ext uri="{FF2B5EF4-FFF2-40B4-BE49-F238E27FC236}">
                      <a16:creationId xmlns:a16="http://schemas.microsoft.com/office/drawing/2014/main" id="{FCF4BA67-5741-464D-8730-9E3D6B5ECF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5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47" name="AutoShape 2415">
                  <a:extLst>
                    <a:ext uri="{FF2B5EF4-FFF2-40B4-BE49-F238E27FC236}">
                      <a16:creationId xmlns:a16="http://schemas.microsoft.com/office/drawing/2014/main" id="{54B1B138-2CB6-4E39-9335-0171AFFEC0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8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48" name="AutoShape 2416">
                  <a:extLst>
                    <a:ext uri="{FF2B5EF4-FFF2-40B4-BE49-F238E27FC236}">
                      <a16:creationId xmlns:a16="http://schemas.microsoft.com/office/drawing/2014/main" id="{BD6B7868-F6AF-4A38-9BC8-0AC03C44E3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91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49" name="AutoShape 2417">
                  <a:extLst>
                    <a:ext uri="{FF2B5EF4-FFF2-40B4-BE49-F238E27FC236}">
                      <a16:creationId xmlns:a16="http://schemas.microsoft.com/office/drawing/2014/main" id="{828575EC-B52B-4C16-8F18-4A0850DFC6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43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50" name="AutoShape 2418">
                  <a:extLst>
                    <a:ext uri="{FF2B5EF4-FFF2-40B4-BE49-F238E27FC236}">
                      <a16:creationId xmlns:a16="http://schemas.microsoft.com/office/drawing/2014/main" id="{49C199CA-3B98-4C41-A68F-E6997D2509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96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51" name="AutoShape 2419">
                  <a:extLst>
                    <a:ext uri="{FF2B5EF4-FFF2-40B4-BE49-F238E27FC236}">
                      <a16:creationId xmlns:a16="http://schemas.microsoft.com/office/drawing/2014/main" id="{42BB4AA5-E9D9-498B-A79C-90E11271E8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49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52" name="AutoShape 2420">
                  <a:extLst>
                    <a:ext uri="{FF2B5EF4-FFF2-40B4-BE49-F238E27FC236}">
                      <a16:creationId xmlns:a16="http://schemas.microsoft.com/office/drawing/2014/main" id="{CD94BAAC-0E1A-4B3E-A5BC-4B36108B55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02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53" name="AutoShape 2421">
                  <a:extLst>
                    <a:ext uri="{FF2B5EF4-FFF2-40B4-BE49-F238E27FC236}">
                      <a16:creationId xmlns:a16="http://schemas.microsoft.com/office/drawing/2014/main" id="{4C1FFE39-3478-4C93-99B2-157FCE22A7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4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54" name="AutoShape 2422">
                  <a:extLst>
                    <a:ext uri="{FF2B5EF4-FFF2-40B4-BE49-F238E27FC236}">
                      <a16:creationId xmlns:a16="http://schemas.microsoft.com/office/drawing/2014/main" id="{DB549B09-CF84-47F5-A5C2-B17D395DE7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7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55" name="AutoShape 2423">
                  <a:extLst>
                    <a:ext uri="{FF2B5EF4-FFF2-40B4-BE49-F238E27FC236}">
                      <a16:creationId xmlns:a16="http://schemas.microsoft.com/office/drawing/2014/main" id="{9830920C-BF7F-4B40-819C-2D8EC5FD97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60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56" name="AutoShape 2424">
                  <a:extLst>
                    <a:ext uri="{FF2B5EF4-FFF2-40B4-BE49-F238E27FC236}">
                      <a16:creationId xmlns:a16="http://schemas.microsoft.com/office/drawing/2014/main" id="{99DAE654-497B-475F-9F14-DB228EA28A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12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57" name="AutoShape 2425">
                  <a:extLst>
                    <a:ext uri="{FF2B5EF4-FFF2-40B4-BE49-F238E27FC236}">
                      <a16:creationId xmlns:a16="http://schemas.microsoft.com/office/drawing/2014/main" id="{5A699F4F-991F-4502-8437-9E5334CDBF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65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58" name="AutoShape 2426">
                  <a:extLst>
                    <a:ext uri="{FF2B5EF4-FFF2-40B4-BE49-F238E27FC236}">
                      <a16:creationId xmlns:a16="http://schemas.microsoft.com/office/drawing/2014/main" id="{D0D5AD70-CFF5-4A50-B8E9-EAB3879280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18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59" name="AutoShape 2427">
                  <a:extLst>
                    <a:ext uri="{FF2B5EF4-FFF2-40B4-BE49-F238E27FC236}">
                      <a16:creationId xmlns:a16="http://schemas.microsoft.com/office/drawing/2014/main" id="{92BFCF91-7D8F-42A8-8365-ADB7AAB701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1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860" name="Group 2428">
                <a:extLst>
                  <a:ext uri="{FF2B5EF4-FFF2-40B4-BE49-F238E27FC236}">
                    <a16:creationId xmlns:a16="http://schemas.microsoft.com/office/drawing/2014/main" id="{0293E7D8-4817-4983-AA28-DDF1E1CD305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01" y="1728"/>
                <a:ext cx="971" cy="25"/>
                <a:chOff x="1033" y="2296"/>
                <a:chExt cx="3765" cy="91"/>
              </a:xfrm>
            </p:grpSpPr>
            <p:sp>
              <p:nvSpPr>
                <p:cNvPr id="20861" name="AutoShape 2429">
                  <a:extLst>
                    <a:ext uri="{FF2B5EF4-FFF2-40B4-BE49-F238E27FC236}">
                      <a16:creationId xmlns:a16="http://schemas.microsoft.com/office/drawing/2014/main" id="{8EA12962-746D-4D80-AD47-00DBE0C7AA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2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62" name="AutoShape 2430">
                  <a:extLst>
                    <a:ext uri="{FF2B5EF4-FFF2-40B4-BE49-F238E27FC236}">
                      <a16:creationId xmlns:a16="http://schemas.microsoft.com/office/drawing/2014/main" id="{45B6B750-F4AF-4EB0-BDF0-D573680BDB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60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63" name="AutoShape 2431">
                  <a:extLst>
                    <a:ext uri="{FF2B5EF4-FFF2-40B4-BE49-F238E27FC236}">
                      <a16:creationId xmlns:a16="http://schemas.microsoft.com/office/drawing/2014/main" id="{414C3632-7CF2-4684-BED8-6030FF932E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48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64" name="AutoShape 2432">
                  <a:extLst>
                    <a:ext uri="{FF2B5EF4-FFF2-40B4-BE49-F238E27FC236}">
                      <a16:creationId xmlns:a16="http://schemas.microsoft.com/office/drawing/2014/main" id="{8AD195FE-02B0-4F71-A761-3FAD6C21B7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76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65" name="AutoShape 2433">
                  <a:extLst>
                    <a:ext uri="{FF2B5EF4-FFF2-40B4-BE49-F238E27FC236}">
                      <a16:creationId xmlns:a16="http://schemas.microsoft.com/office/drawing/2014/main" id="{D1307CE3-6B27-4A87-BB19-AC6C366EEA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66" name="AutoShape 2434">
                  <a:extLst>
                    <a:ext uri="{FF2B5EF4-FFF2-40B4-BE49-F238E27FC236}">
                      <a16:creationId xmlns:a16="http://schemas.microsoft.com/office/drawing/2014/main" id="{7FF2DDD2-0939-4E58-BD1C-DA32157825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4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67" name="AutoShape 2435">
                  <a:extLst>
                    <a:ext uri="{FF2B5EF4-FFF2-40B4-BE49-F238E27FC236}">
                      <a16:creationId xmlns:a16="http://schemas.microsoft.com/office/drawing/2014/main" id="{1C9D400D-FD15-4003-B5AE-D46C11CFB4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68" name="AutoShape 2436">
                  <a:extLst>
                    <a:ext uri="{FF2B5EF4-FFF2-40B4-BE49-F238E27FC236}">
                      <a16:creationId xmlns:a16="http://schemas.microsoft.com/office/drawing/2014/main" id="{B5014E0D-2738-4EF9-A555-17CD706B92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20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69" name="AutoShape 2437">
                  <a:extLst>
                    <a:ext uri="{FF2B5EF4-FFF2-40B4-BE49-F238E27FC236}">
                      <a16:creationId xmlns:a16="http://schemas.microsoft.com/office/drawing/2014/main" id="{15DC4B7D-F5D6-425F-9E19-BD83874DA8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8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70" name="AutoShape 2438">
                  <a:extLst>
                    <a:ext uri="{FF2B5EF4-FFF2-40B4-BE49-F238E27FC236}">
                      <a16:creationId xmlns:a16="http://schemas.microsoft.com/office/drawing/2014/main" id="{A79F1FC9-0F88-42F2-9D87-CBB21D59B4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71" name="AutoShape 2439">
                  <a:extLst>
                    <a:ext uri="{FF2B5EF4-FFF2-40B4-BE49-F238E27FC236}">
                      <a16:creationId xmlns:a16="http://schemas.microsoft.com/office/drawing/2014/main" id="{5F5B131F-87B8-45ED-A01C-726C19E587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296"/>
                  <a:ext cx="317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72" name="AutoShape 2440">
                  <a:extLst>
                    <a:ext uri="{FF2B5EF4-FFF2-40B4-BE49-F238E27FC236}">
                      <a16:creationId xmlns:a16="http://schemas.microsoft.com/office/drawing/2014/main" id="{3B3D28D4-31E7-449A-ADA0-A4593839EF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2296"/>
                  <a:ext cx="318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73" name="AutoShape 2441">
                  <a:extLst>
                    <a:ext uri="{FF2B5EF4-FFF2-40B4-BE49-F238E27FC236}">
                      <a16:creationId xmlns:a16="http://schemas.microsoft.com/office/drawing/2014/main" id="{BEA554E5-7588-4DB3-80D8-23E32C9E49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6" y="2296"/>
                  <a:ext cx="318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874" name="Group 2442">
                <a:extLst>
                  <a:ext uri="{FF2B5EF4-FFF2-40B4-BE49-F238E27FC236}">
                    <a16:creationId xmlns:a16="http://schemas.microsoft.com/office/drawing/2014/main" id="{EDDD6B8F-9CCD-417D-925D-8C0FE7D4132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13" y="1789"/>
                <a:ext cx="947" cy="26"/>
                <a:chOff x="988" y="2478"/>
                <a:chExt cx="3673" cy="91"/>
              </a:xfrm>
            </p:grpSpPr>
            <p:sp>
              <p:nvSpPr>
                <p:cNvPr id="20875" name="AutoShape 2443">
                  <a:extLst>
                    <a:ext uri="{FF2B5EF4-FFF2-40B4-BE49-F238E27FC236}">
                      <a16:creationId xmlns:a16="http://schemas.microsoft.com/office/drawing/2014/main" id="{4BB81E70-E61C-49DA-9797-B1CB1A7563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1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76" name="AutoShape 2444">
                  <a:extLst>
                    <a:ext uri="{FF2B5EF4-FFF2-40B4-BE49-F238E27FC236}">
                      <a16:creationId xmlns:a16="http://schemas.microsoft.com/office/drawing/2014/main" id="{4F18484F-E993-4B33-8702-FAE07224E5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77" name="AutoShape 2445">
                  <a:extLst>
                    <a:ext uri="{FF2B5EF4-FFF2-40B4-BE49-F238E27FC236}">
                      <a16:creationId xmlns:a16="http://schemas.microsoft.com/office/drawing/2014/main" id="{C5597EF1-F634-49FD-87A8-F67163290C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78" name="AutoShape 2446">
                  <a:extLst>
                    <a:ext uri="{FF2B5EF4-FFF2-40B4-BE49-F238E27FC236}">
                      <a16:creationId xmlns:a16="http://schemas.microsoft.com/office/drawing/2014/main" id="{04C0947B-AF5E-423F-A7CA-2A81513192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79" name="AutoShape 2447">
                  <a:extLst>
                    <a:ext uri="{FF2B5EF4-FFF2-40B4-BE49-F238E27FC236}">
                      <a16:creationId xmlns:a16="http://schemas.microsoft.com/office/drawing/2014/main" id="{AC2E4684-1B03-4EC5-98EB-5AD711A4BA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80" name="AutoShape 2448">
                  <a:extLst>
                    <a:ext uri="{FF2B5EF4-FFF2-40B4-BE49-F238E27FC236}">
                      <a16:creationId xmlns:a16="http://schemas.microsoft.com/office/drawing/2014/main" id="{D76FEA51-12BD-495C-8AD4-680EB89EF6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81" name="AutoShape 2449">
                  <a:extLst>
                    <a:ext uri="{FF2B5EF4-FFF2-40B4-BE49-F238E27FC236}">
                      <a16:creationId xmlns:a16="http://schemas.microsoft.com/office/drawing/2014/main" id="{1B26A262-17D6-4307-8B10-09FD30B6F4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3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82" name="AutoShape 2450">
                  <a:extLst>
                    <a:ext uri="{FF2B5EF4-FFF2-40B4-BE49-F238E27FC236}">
                      <a16:creationId xmlns:a16="http://schemas.microsoft.com/office/drawing/2014/main" id="{9E4D2BF4-C2C6-4A6D-A73F-D3BE34562F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1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83" name="AutoShape 2451">
                  <a:extLst>
                    <a:ext uri="{FF2B5EF4-FFF2-40B4-BE49-F238E27FC236}">
                      <a16:creationId xmlns:a16="http://schemas.microsoft.com/office/drawing/2014/main" id="{DAAD3089-BD62-49D5-A384-3693692A74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84" name="AutoShape 2452">
                  <a:extLst>
                    <a:ext uri="{FF2B5EF4-FFF2-40B4-BE49-F238E27FC236}">
                      <a16:creationId xmlns:a16="http://schemas.microsoft.com/office/drawing/2014/main" id="{1D558C00-CFB5-498D-90F9-AE01CA51A6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1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85" name="AutoShape 2453">
                  <a:extLst>
                    <a:ext uri="{FF2B5EF4-FFF2-40B4-BE49-F238E27FC236}">
                      <a16:creationId xmlns:a16="http://schemas.microsoft.com/office/drawing/2014/main" id="{BD036889-456B-4078-8354-1E6CF310E6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86" name="AutoShape 2454">
                  <a:extLst>
                    <a:ext uri="{FF2B5EF4-FFF2-40B4-BE49-F238E27FC236}">
                      <a16:creationId xmlns:a16="http://schemas.microsoft.com/office/drawing/2014/main" id="{2E65376F-EBF1-40E4-A6FF-79E8E1FCE2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3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87" name="AutoShape 2455">
                  <a:extLst>
                    <a:ext uri="{FF2B5EF4-FFF2-40B4-BE49-F238E27FC236}">
                      <a16:creationId xmlns:a16="http://schemas.microsoft.com/office/drawing/2014/main" id="{D914BC4A-7FA9-4D1E-9F27-630D477375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478"/>
                  <a:ext cx="363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888" name="Group 2456">
                <a:extLst>
                  <a:ext uri="{FF2B5EF4-FFF2-40B4-BE49-F238E27FC236}">
                    <a16:creationId xmlns:a16="http://schemas.microsoft.com/office/drawing/2014/main" id="{BAD46203-8235-4DF5-A220-0CA3D75504B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95" y="1758"/>
                <a:ext cx="982" cy="26"/>
                <a:chOff x="988" y="2387"/>
                <a:chExt cx="3810" cy="91"/>
              </a:xfrm>
            </p:grpSpPr>
            <p:sp>
              <p:nvSpPr>
                <p:cNvPr id="20889" name="AutoShape 2457">
                  <a:extLst>
                    <a:ext uri="{FF2B5EF4-FFF2-40B4-BE49-F238E27FC236}">
                      <a16:creationId xmlns:a16="http://schemas.microsoft.com/office/drawing/2014/main" id="{A0269C0B-E505-4116-9509-88557B8943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4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90" name="AutoShape 2458">
                  <a:extLst>
                    <a:ext uri="{FF2B5EF4-FFF2-40B4-BE49-F238E27FC236}">
                      <a16:creationId xmlns:a16="http://schemas.microsoft.com/office/drawing/2014/main" id="{AAD0A17B-7961-4583-8EE1-C0225D09DB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2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91" name="AutoShape 2459">
                  <a:extLst>
                    <a:ext uri="{FF2B5EF4-FFF2-40B4-BE49-F238E27FC236}">
                      <a16:creationId xmlns:a16="http://schemas.microsoft.com/office/drawing/2014/main" id="{CFB638C4-30FA-4198-BFD5-1E3218CCA5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7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92" name="AutoShape 2460">
                  <a:extLst>
                    <a:ext uri="{FF2B5EF4-FFF2-40B4-BE49-F238E27FC236}">
                      <a16:creationId xmlns:a16="http://schemas.microsoft.com/office/drawing/2014/main" id="{B43179F6-836E-44E1-92C8-BDF6DB765E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93" name="AutoShape 2461">
                  <a:extLst>
                    <a:ext uri="{FF2B5EF4-FFF2-40B4-BE49-F238E27FC236}">
                      <a16:creationId xmlns:a16="http://schemas.microsoft.com/office/drawing/2014/main" id="{59034C5A-FB88-4997-90FE-CA4248382F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94" name="AutoShape 2462">
                  <a:extLst>
                    <a:ext uri="{FF2B5EF4-FFF2-40B4-BE49-F238E27FC236}">
                      <a16:creationId xmlns:a16="http://schemas.microsoft.com/office/drawing/2014/main" id="{7633B31D-63B5-4DC7-80DC-E47986D960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95" name="AutoShape 2463">
                  <a:extLst>
                    <a:ext uri="{FF2B5EF4-FFF2-40B4-BE49-F238E27FC236}">
                      <a16:creationId xmlns:a16="http://schemas.microsoft.com/office/drawing/2014/main" id="{A59AD076-5DEB-4F80-B0D0-6A597312B1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1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96" name="AutoShape 2464">
                  <a:extLst>
                    <a:ext uri="{FF2B5EF4-FFF2-40B4-BE49-F238E27FC236}">
                      <a16:creationId xmlns:a16="http://schemas.microsoft.com/office/drawing/2014/main" id="{5EA0CC9A-2AFA-4563-BE7C-8E201E8ECB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69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97" name="AutoShape 2465">
                  <a:extLst>
                    <a:ext uri="{FF2B5EF4-FFF2-40B4-BE49-F238E27FC236}">
                      <a16:creationId xmlns:a16="http://schemas.microsoft.com/office/drawing/2014/main" id="{61D53BBB-079A-45D8-9C4D-E434A53972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9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98" name="AutoShape 2466">
                  <a:extLst>
                    <a:ext uri="{FF2B5EF4-FFF2-40B4-BE49-F238E27FC236}">
                      <a16:creationId xmlns:a16="http://schemas.microsoft.com/office/drawing/2014/main" id="{FFEFEDBF-CCE7-4ED4-BCA4-B682F4EC12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57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99" name="AutoShape 2467">
                  <a:extLst>
                    <a:ext uri="{FF2B5EF4-FFF2-40B4-BE49-F238E27FC236}">
                      <a16:creationId xmlns:a16="http://schemas.microsoft.com/office/drawing/2014/main" id="{45611EEE-279A-41E0-8C4E-DCB6D86570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00" name="AutoShape 2468">
                  <a:extLst>
                    <a:ext uri="{FF2B5EF4-FFF2-40B4-BE49-F238E27FC236}">
                      <a16:creationId xmlns:a16="http://schemas.microsoft.com/office/drawing/2014/main" id="{3D183D89-86C4-471B-9B82-2D690867EE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7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01" name="AutoShape 2469">
                  <a:extLst>
                    <a:ext uri="{FF2B5EF4-FFF2-40B4-BE49-F238E27FC236}">
                      <a16:creationId xmlns:a16="http://schemas.microsoft.com/office/drawing/2014/main" id="{A9E6CDD7-6D4D-40FE-AC9D-889DC03FFD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1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02" name="AutoShape 2470">
                  <a:extLst>
                    <a:ext uri="{FF2B5EF4-FFF2-40B4-BE49-F238E27FC236}">
                      <a16:creationId xmlns:a16="http://schemas.microsoft.com/office/drawing/2014/main" id="{D31ECA86-5AF7-4738-A66D-341C10EFC3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387"/>
                  <a:ext cx="319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0903" name="AutoShape 2471">
              <a:extLst>
                <a:ext uri="{FF2B5EF4-FFF2-40B4-BE49-F238E27FC236}">
                  <a16:creationId xmlns:a16="http://schemas.microsoft.com/office/drawing/2014/main" id="{9C98B80B-F189-4567-8B05-CC0B36DDE4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4" y="673"/>
              <a:ext cx="2506" cy="1756"/>
            </a:xfrm>
            <a:prstGeom prst="roundRect">
              <a:avLst>
                <a:gd name="adj" fmla="val 1593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04" name="Rectangle 2472">
              <a:extLst>
                <a:ext uri="{FF2B5EF4-FFF2-40B4-BE49-F238E27FC236}">
                  <a16:creationId xmlns:a16="http://schemas.microsoft.com/office/drawing/2014/main" id="{6ABD159D-2DBF-4055-AF84-CC982F7368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4" y="2331"/>
              <a:ext cx="234" cy="6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05" name="AutoShape 2473">
              <a:extLst>
                <a:ext uri="{FF2B5EF4-FFF2-40B4-BE49-F238E27FC236}">
                  <a16:creationId xmlns:a16="http://schemas.microsoft.com/office/drawing/2014/main" id="{E1A9FE3E-FB3E-4D81-A25B-D04FF6EF05B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077" y="2973"/>
              <a:ext cx="680" cy="197"/>
            </a:xfrm>
            <a:custGeom>
              <a:avLst/>
              <a:gdLst>
                <a:gd name="G0" fmla="+- 1630 0 0"/>
                <a:gd name="G1" fmla="+- 21600 0 1630"/>
                <a:gd name="G2" fmla="*/ 1630 1 2"/>
                <a:gd name="G3" fmla="+- 21600 0 G2"/>
                <a:gd name="G4" fmla="+/ 1630 21600 2"/>
                <a:gd name="G5" fmla="+/ G1 0 2"/>
                <a:gd name="G6" fmla="*/ 21600 21600 1630"/>
                <a:gd name="G7" fmla="*/ G6 1 2"/>
                <a:gd name="G8" fmla="+- 21600 0 G7"/>
                <a:gd name="G9" fmla="*/ 21600 1 2"/>
                <a:gd name="G10" fmla="+- 1630 0 G9"/>
                <a:gd name="G11" fmla="?: G10 G8 0"/>
                <a:gd name="G12" fmla="?: G10 G7 21600"/>
                <a:gd name="T0" fmla="*/ 20785 w 21600"/>
                <a:gd name="T1" fmla="*/ 10800 h 21600"/>
                <a:gd name="T2" fmla="*/ 10800 w 21600"/>
                <a:gd name="T3" fmla="*/ 21600 h 21600"/>
                <a:gd name="T4" fmla="*/ 815 w 21600"/>
                <a:gd name="T5" fmla="*/ 10800 h 21600"/>
                <a:gd name="T6" fmla="*/ 10800 w 21600"/>
                <a:gd name="T7" fmla="*/ 0 h 21600"/>
                <a:gd name="T8" fmla="*/ 2615 w 21600"/>
                <a:gd name="T9" fmla="*/ 2615 h 21600"/>
                <a:gd name="T10" fmla="*/ 18985 w 21600"/>
                <a:gd name="T11" fmla="*/ 1898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630" y="21600"/>
                  </a:lnTo>
                  <a:lnTo>
                    <a:pt x="1997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06" name="AutoShape 2474">
              <a:extLst>
                <a:ext uri="{FF2B5EF4-FFF2-40B4-BE49-F238E27FC236}">
                  <a16:creationId xmlns:a16="http://schemas.microsoft.com/office/drawing/2014/main" id="{3BF62E5C-A58A-43A2-8308-2B883AA2F9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3249"/>
              <a:ext cx="2858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25490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07" name="AutoShape 2475">
              <a:extLst>
                <a:ext uri="{FF2B5EF4-FFF2-40B4-BE49-F238E27FC236}">
                  <a16:creationId xmlns:a16="http://schemas.microsoft.com/office/drawing/2014/main" id="{04BD7196-9011-456D-B9ED-D0DC1DE674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8" y="3273"/>
              <a:ext cx="2798" cy="4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8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08" name="AutoShape 2476">
              <a:extLst>
                <a:ext uri="{FF2B5EF4-FFF2-40B4-BE49-F238E27FC236}">
                  <a16:creationId xmlns:a16="http://schemas.microsoft.com/office/drawing/2014/main" id="{734F8A1B-3E36-4224-9F4F-EFA3CF0D6D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709"/>
              <a:ext cx="2506" cy="1756"/>
            </a:xfrm>
            <a:prstGeom prst="roundRect">
              <a:avLst>
                <a:gd name="adj" fmla="val 3444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09" name="Rectangle 2477">
              <a:extLst>
                <a:ext uri="{FF2B5EF4-FFF2-40B4-BE49-F238E27FC236}">
                  <a16:creationId xmlns:a16="http://schemas.microsoft.com/office/drawing/2014/main" id="{59DE8DFC-2169-4F4F-919A-AC6ED4DD83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4" y="2339"/>
              <a:ext cx="234" cy="44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10" name="AutoShape 2478">
              <a:extLst>
                <a:ext uri="{FF2B5EF4-FFF2-40B4-BE49-F238E27FC236}">
                  <a16:creationId xmlns:a16="http://schemas.microsoft.com/office/drawing/2014/main" id="{A6B21FE0-99AF-4F07-AE54-A3C3294F3B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2432"/>
              <a:ext cx="2177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6667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11" name="AutoShape 2479">
              <a:extLst>
                <a:ext uri="{FF2B5EF4-FFF2-40B4-BE49-F238E27FC236}">
                  <a16:creationId xmlns:a16="http://schemas.microsoft.com/office/drawing/2014/main" id="{9C9E6BEE-9687-44DF-A749-DC8798C176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4" y="699"/>
              <a:ext cx="2446" cy="1725"/>
            </a:xfrm>
            <a:prstGeom prst="roundRect">
              <a:avLst>
                <a:gd name="adj" fmla="val 2218"/>
              </a:avLst>
            </a:prstGeom>
            <a:gradFill rotWithShape="1">
              <a:gsLst>
                <a:gs pos="0">
                  <a:srgbClr val="FFFFFF">
                    <a:alpha val="39999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912" name="Group 2480">
              <a:extLst>
                <a:ext uri="{FF2B5EF4-FFF2-40B4-BE49-F238E27FC236}">
                  <a16:creationId xmlns:a16="http://schemas.microsoft.com/office/drawing/2014/main" id="{8856E62F-5AFB-4570-B6B0-483EE447CC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50" y="799"/>
              <a:ext cx="2334" cy="1406"/>
              <a:chOff x="777" y="1058"/>
              <a:chExt cx="842" cy="575"/>
            </a:xfrm>
          </p:grpSpPr>
          <p:sp>
            <p:nvSpPr>
              <p:cNvPr id="20913" name="Rectangle 2481">
                <a:extLst>
                  <a:ext uri="{FF2B5EF4-FFF2-40B4-BE49-F238E27FC236}">
                    <a16:creationId xmlns:a16="http://schemas.microsoft.com/office/drawing/2014/main" id="{8AB736D9-E2B5-42C8-84BF-33FDC1D956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7" y="1058"/>
                <a:ext cx="842" cy="575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14" name="Rectangle 2482">
                <a:extLst>
                  <a:ext uri="{FF2B5EF4-FFF2-40B4-BE49-F238E27FC236}">
                    <a16:creationId xmlns:a16="http://schemas.microsoft.com/office/drawing/2014/main" id="{0A3611C0-F585-45AD-92E2-0175172C0E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3" y="1067"/>
                <a:ext cx="830" cy="556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3725"/>
                      <a:invGamma/>
                    </a:schemeClr>
                  </a:gs>
                  <a:gs pos="100000">
                    <a:schemeClr val="tx1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915" name="AutoShape 2483">
              <a:extLst>
                <a:ext uri="{FF2B5EF4-FFF2-40B4-BE49-F238E27FC236}">
                  <a16:creationId xmlns:a16="http://schemas.microsoft.com/office/drawing/2014/main" id="{864E935C-EC46-4C60-8AC7-A9B47AD078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3182"/>
              <a:ext cx="771" cy="6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tint val="57255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16" name="Rectangle 2484">
              <a:extLst>
                <a:ext uri="{FF2B5EF4-FFF2-40B4-BE49-F238E27FC236}">
                  <a16:creationId xmlns:a16="http://schemas.microsoft.com/office/drawing/2014/main" id="{35AA1F55-A4E9-4E9D-8780-0C7526F48E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180"/>
              <a:ext cx="224" cy="60"/>
            </a:xfrm>
            <a:prstGeom prst="rect">
              <a:avLst/>
            </a:prstGeom>
            <a:gradFill rotWithShape="1">
              <a:gsLst>
                <a:gs pos="0">
                  <a:srgbClr val="DDDDDD">
                    <a:alpha val="50000"/>
                  </a:srgbClr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918" name="Group 2486">
            <a:extLst>
              <a:ext uri="{FF2B5EF4-FFF2-40B4-BE49-F238E27FC236}">
                <a16:creationId xmlns:a16="http://schemas.microsoft.com/office/drawing/2014/main" id="{4D09E878-C1A0-4129-94DB-086E7835704F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1052513"/>
            <a:ext cx="1439862" cy="1074737"/>
            <a:chOff x="758" y="618"/>
            <a:chExt cx="1500" cy="1121"/>
          </a:xfrm>
        </p:grpSpPr>
        <p:sp>
          <p:nvSpPr>
            <p:cNvPr id="20919" name="AutoShape 2487">
              <a:extLst>
                <a:ext uri="{FF2B5EF4-FFF2-40B4-BE49-F238E27FC236}">
                  <a16:creationId xmlns:a16="http://schemas.microsoft.com/office/drawing/2014/main" id="{F3B36FF7-577B-4BA7-A567-F1434D8C25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1695"/>
              <a:ext cx="1497" cy="44"/>
            </a:xfrm>
            <a:custGeom>
              <a:avLst/>
              <a:gdLst>
                <a:gd name="G0" fmla="+- 1299 0 0"/>
                <a:gd name="G1" fmla="+- 21600 0 1299"/>
                <a:gd name="G2" fmla="*/ 1299 1 2"/>
                <a:gd name="G3" fmla="+- 21600 0 G2"/>
                <a:gd name="G4" fmla="+/ 1299 21600 2"/>
                <a:gd name="G5" fmla="+/ G1 0 2"/>
                <a:gd name="G6" fmla="*/ 21600 21600 1299"/>
                <a:gd name="G7" fmla="*/ G6 1 2"/>
                <a:gd name="G8" fmla="+- 21600 0 G7"/>
                <a:gd name="G9" fmla="*/ 21600 1 2"/>
                <a:gd name="G10" fmla="+- 1299 0 G9"/>
                <a:gd name="G11" fmla="?: G10 G8 0"/>
                <a:gd name="G12" fmla="?: G10 G7 21600"/>
                <a:gd name="T0" fmla="*/ 20950 w 21600"/>
                <a:gd name="T1" fmla="*/ 10800 h 21600"/>
                <a:gd name="T2" fmla="*/ 10800 w 21600"/>
                <a:gd name="T3" fmla="*/ 21600 h 21600"/>
                <a:gd name="T4" fmla="*/ 650 w 21600"/>
                <a:gd name="T5" fmla="*/ 10800 h 21600"/>
                <a:gd name="T6" fmla="*/ 10800 w 21600"/>
                <a:gd name="T7" fmla="*/ 0 h 21600"/>
                <a:gd name="T8" fmla="*/ 2450 w 21600"/>
                <a:gd name="T9" fmla="*/ 2450 h 21600"/>
                <a:gd name="T10" fmla="*/ 19150 w 21600"/>
                <a:gd name="T11" fmla="*/ 1915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99" y="21600"/>
                  </a:lnTo>
                  <a:lnTo>
                    <a:pt x="20301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72941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20" name="AutoShape 2488">
              <a:extLst>
                <a:ext uri="{FF2B5EF4-FFF2-40B4-BE49-F238E27FC236}">
                  <a16:creationId xmlns:a16="http://schemas.microsoft.com/office/drawing/2014/main" id="{A35120F7-D6FE-4786-A1E8-28F04D1356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618"/>
              <a:ext cx="1313" cy="837"/>
            </a:xfrm>
            <a:prstGeom prst="roundRect">
              <a:avLst>
                <a:gd name="adj" fmla="val 1593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21" name="Rectangle 2489">
              <a:extLst>
                <a:ext uri="{FF2B5EF4-FFF2-40B4-BE49-F238E27FC236}">
                  <a16:creationId xmlns:a16="http://schemas.microsoft.com/office/drawing/2014/main" id="{64A56845-F2C1-4B83-B0E1-6A835172CD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6" y="1408"/>
              <a:ext cx="122" cy="31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22" name="AutoShape 2490">
              <a:extLst>
                <a:ext uri="{FF2B5EF4-FFF2-40B4-BE49-F238E27FC236}">
                  <a16:creationId xmlns:a16="http://schemas.microsoft.com/office/drawing/2014/main" id="{7A50A2F2-EED6-4195-965E-C09FC01670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" y="635"/>
              <a:ext cx="1313" cy="837"/>
            </a:xfrm>
            <a:prstGeom prst="roundRect">
              <a:avLst>
                <a:gd name="adj" fmla="val 3444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23" name="Rectangle 2491">
              <a:extLst>
                <a:ext uri="{FF2B5EF4-FFF2-40B4-BE49-F238E27FC236}">
                  <a16:creationId xmlns:a16="http://schemas.microsoft.com/office/drawing/2014/main" id="{AA9A91C9-CDE7-4610-AD0A-272D531D10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6" y="1412"/>
              <a:ext cx="122" cy="21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24" name="AutoShape 2492">
              <a:extLst>
                <a:ext uri="{FF2B5EF4-FFF2-40B4-BE49-F238E27FC236}">
                  <a16:creationId xmlns:a16="http://schemas.microsoft.com/office/drawing/2014/main" id="{CC6070E9-7BC0-4AD0-9392-999F4A75A8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" y="630"/>
              <a:ext cx="1281" cy="822"/>
            </a:xfrm>
            <a:prstGeom prst="roundRect">
              <a:avLst>
                <a:gd name="adj" fmla="val 2218"/>
              </a:avLst>
            </a:prstGeom>
            <a:solidFill>
              <a:schemeClr val="tx1">
                <a:alpha val="2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925" name="Group 2493">
              <a:extLst>
                <a:ext uri="{FF2B5EF4-FFF2-40B4-BE49-F238E27FC236}">
                  <a16:creationId xmlns:a16="http://schemas.microsoft.com/office/drawing/2014/main" id="{DE93F1E1-15A9-4C22-AA65-5C21A08D79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8" y="690"/>
              <a:ext cx="1223" cy="670"/>
              <a:chOff x="777" y="1058"/>
              <a:chExt cx="842" cy="575"/>
            </a:xfrm>
          </p:grpSpPr>
          <p:sp>
            <p:nvSpPr>
              <p:cNvPr id="20926" name="Rectangle 2494">
                <a:extLst>
                  <a:ext uri="{FF2B5EF4-FFF2-40B4-BE49-F238E27FC236}">
                    <a16:creationId xmlns:a16="http://schemas.microsoft.com/office/drawing/2014/main" id="{C5AC822D-A252-4BB4-9FF7-062102528F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7" y="1058"/>
                <a:ext cx="842" cy="575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27" name="Rectangle 2495">
                <a:extLst>
                  <a:ext uri="{FF2B5EF4-FFF2-40B4-BE49-F238E27FC236}">
                    <a16:creationId xmlns:a16="http://schemas.microsoft.com/office/drawing/2014/main" id="{5EAD98A6-EA93-441E-B303-15777F6275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3" y="1067"/>
                <a:ext cx="830" cy="556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3725"/>
                      <a:invGamma/>
                    </a:schemeClr>
                  </a:gs>
                  <a:gs pos="100000">
                    <a:schemeClr val="tx1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928" name="AutoShape 2496">
              <a:extLst>
                <a:ext uri="{FF2B5EF4-FFF2-40B4-BE49-F238E27FC236}">
                  <a16:creationId xmlns:a16="http://schemas.microsoft.com/office/drawing/2014/main" id="{C6B7F4CC-94F2-4561-AE04-0CD195A41A1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761" y="1477"/>
              <a:ext cx="1497" cy="213"/>
            </a:xfrm>
            <a:custGeom>
              <a:avLst/>
              <a:gdLst>
                <a:gd name="G0" fmla="+- 1245 0 0"/>
                <a:gd name="G1" fmla="+- 21600 0 1245"/>
                <a:gd name="G2" fmla="*/ 1245 1 2"/>
                <a:gd name="G3" fmla="+- 21600 0 G2"/>
                <a:gd name="G4" fmla="+/ 1245 21600 2"/>
                <a:gd name="G5" fmla="+/ G1 0 2"/>
                <a:gd name="G6" fmla="*/ 21600 21600 1245"/>
                <a:gd name="G7" fmla="*/ G6 1 2"/>
                <a:gd name="G8" fmla="+- 21600 0 G7"/>
                <a:gd name="G9" fmla="*/ 21600 1 2"/>
                <a:gd name="G10" fmla="+- 1245 0 G9"/>
                <a:gd name="G11" fmla="?: G10 G8 0"/>
                <a:gd name="G12" fmla="?: G10 G7 21600"/>
                <a:gd name="T0" fmla="*/ 20977 w 21600"/>
                <a:gd name="T1" fmla="*/ 10800 h 21600"/>
                <a:gd name="T2" fmla="*/ 10800 w 21600"/>
                <a:gd name="T3" fmla="*/ 21600 h 21600"/>
                <a:gd name="T4" fmla="*/ 623 w 21600"/>
                <a:gd name="T5" fmla="*/ 10800 h 21600"/>
                <a:gd name="T6" fmla="*/ 10800 w 21600"/>
                <a:gd name="T7" fmla="*/ 0 h 21600"/>
                <a:gd name="T8" fmla="*/ 2423 w 21600"/>
                <a:gd name="T9" fmla="*/ 2423 h 21600"/>
                <a:gd name="T10" fmla="*/ 19177 w 21600"/>
                <a:gd name="T11" fmla="*/ 1917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45" y="21600"/>
                  </a:lnTo>
                  <a:lnTo>
                    <a:pt x="2035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76078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tint val="76078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929" name="Group 2497">
              <a:extLst>
                <a:ext uri="{FF2B5EF4-FFF2-40B4-BE49-F238E27FC236}">
                  <a16:creationId xmlns:a16="http://schemas.microsoft.com/office/drawing/2014/main" id="{667F6CC1-9FE7-4A93-97CD-47C2CCDD05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09" y="1488"/>
              <a:ext cx="1378" cy="122"/>
              <a:chOff x="657" y="1697"/>
              <a:chExt cx="1064" cy="205"/>
            </a:xfrm>
          </p:grpSpPr>
          <p:sp>
            <p:nvSpPr>
              <p:cNvPr id="20930" name="AutoShape 2498">
                <a:extLst>
                  <a:ext uri="{FF2B5EF4-FFF2-40B4-BE49-F238E27FC236}">
                    <a16:creationId xmlns:a16="http://schemas.microsoft.com/office/drawing/2014/main" id="{FD772BF6-E2E3-4DFE-A130-6D0246D452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657" y="1697"/>
                <a:ext cx="1064" cy="205"/>
              </a:xfrm>
              <a:custGeom>
                <a:avLst/>
                <a:gdLst>
                  <a:gd name="G0" fmla="+- 910 0 0"/>
                  <a:gd name="G1" fmla="+- 21600 0 910"/>
                  <a:gd name="G2" fmla="*/ 910 1 2"/>
                  <a:gd name="G3" fmla="+- 21600 0 G2"/>
                  <a:gd name="G4" fmla="+/ 910 21600 2"/>
                  <a:gd name="G5" fmla="+/ G1 0 2"/>
                  <a:gd name="G6" fmla="*/ 21600 21600 910"/>
                  <a:gd name="G7" fmla="*/ G6 1 2"/>
                  <a:gd name="G8" fmla="+- 21600 0 G7"/>
                  <a:gd name="G9" fmla="*/ 21600 1 2"/>
                  <a:gd name="G10" fmla="+- 910 0 G9"/>
                  <a:gd name="G11" fmla="?: G10 G8 0"/>
                  <a:gd name="G12" fmla="?: G10 G7 21600"/>
                  <a:gd name="T0" fmla="*/ 21145 w 21600"/>
                  <a:gd name="T1" fmla="*/ 10800 h 21600"/>
                  <a:gd name="T2" fmla="*/ 10800 w 21600"/>
                  <a:gd name="T3" fmla="*/ 21600 h 21600"/>
                  <a:gd name="T4" fmla="*/ 455 w 21600"/>
                  <a:gd name="T5" fmla="*/ 10800 h 21600"/>
                  <a:gd name="T6" fmla="*/ 10800 w 21600"/>
                  <a:gd name="T7" fmla="*/ 0 h 21600"/>
                  <a:gd name="T8" fmla="*/ 2255 w 21600"/>
                  <a:gd name="T9" fmla="*/ 2255 h 21600"/>
                  <a:gd name="T10" fmla="*/ 19345 w 21600"/>
                  <a:gd name="T11" fmla="*/ 1934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10" y="21600"/>
                    </a:lnTo>
                    <a:lnTo>
                      <a:pt x="2069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931" name="Group 2499">
                <a:extLst>
                  <a:ext uri="{FF2B5EF4-FFF2-40B4-BE49-F238E27FC236}">
                    <a16:creationId xmlns:a16="http://schemas.microsoft.com/office/drawing/2014/main" id="{081A2BCD-AF13-48B7-A5C4-3B623EBCF39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72" y="1851"/>
                <a:ext cx="1029" cy="38"/>
                <a:chOff x="988" y="2704"/>
                <a:chExt cx="3991" cy="137"/>
              </a:xfrm>
            </p:grpSpPr>
            <p:sp>
              <p:nvSpPr>
                <p:cNvPr id="20932" name="AutoShape 2500">
                  <a:extLst>
                    <a:ext uri="{FF2B5EF4-FFF2-40B4-BE49-F238E27FC236}">
                      <a16:creationId xmlns:a16="http://schemas.microsoft.com/office/drawing/2014/main" id="{54E3C78C-ACF6-4424-9B3C-7AB1CD31C4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7" y="2704"/>
                  <a:ext cx="1270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33" name="AutoShape 2501">
                  <a:extLst>
                    <a:ext uri="{FF2B5EF4-FFF2-40B4-BE49-F238E27FC236}">
                      <a16:creationId xmlns:a16="http://schemas.microsoft.com/office/drawing/2014/main" id="{76608A37-7D92-4FEC-8329-AD751D62D6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34" name="AutoShape 2502">
                  <a:extLst>
                    <a:ext uri="{FF2B5EF4-FFF2-40B4-BE49-F238E27FC236}">
                      <a16:creationId xmlns:a16="http://schemas.microsoft.com/office/drawing/2014/main" id="{45A65D15-D316-41ED-8731-E90F99CB3E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35" name="AutoShape 2503">
                  <a:extLst>
                    <a:ext uri="{FF2B5EF4-FFF2-40B4-BE49-F238E27FC236}">
                      <a16:creationId xmlns:a16="http://schemas.microsoft.com/office/drawing/2014/main" id="{A0406BC3-7D0A-4EC9-B004-844BC47CEE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60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36" name="AutoShape 2504">
                  <a:extLst>
                    <a:ext uri="{FF2B5EF4-FFF2-40B4-BE49-F238E27FC236}">
                      <a16:creationId xmlns:a16="http://schemas.microsoft.com/office/drawing/2014/main" id="{AF52EB16-AF4B-40C7-83F0-78A217389C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37" name="AutoShape 2505">
                  <a:extLst>
                    <a:ext uri="{FF2B5EF4-FFF2-40B4-BE49-F238E27FC236}">
                      <a16:creationId xmlns:a16="http://schemas.microsoft.com/office/drawing/2014/main" id="{2C5C0735-B34F-4675-B8F1-FF23BB4DF3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38" name="AutoShape 2506">
                  <a:extLst>
                    <a:ext uri="{FF2B5EF4-FFF2-40B4-BE49-F238E27FC236}">
                      <a16:creationId xmlns:a16="http://schemas.microsoft.com/office/drawing/2014/main" id="{B605E138-887B-4750-9297-A1F0136576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4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39" name="AutoShape 2507">
                  <a:extLst>
                    <a:ext uri="{FF2B5EF4-FFF2-40B4-BE49-F238E27FC236}">
                      <a16:creationId xmlns:a16="http://schemas.microsoft.com/office/drawing/2014/main" id="{E5693091-0668-4936-AB11-C74B096908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40" name="AutoShape 2508">
                  <a:extLst>
                    <a:ext uri="{FF2B5EF4-FFF2-40B4-BE49-F238E27FC236}">
                      <a16:creationId xmlns:a16="http://schemas.microsoft.com/office/drawing/2014/main" id="{689AFB3C-5F8E-4367-B889-74A7340165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53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41" name="AutoShape 2509">
                  <a:extLst>
                    <a:ext uri="{FF2B5EF4-FFF2-40B4-BE49-F238E27FC236}">
                      <a16:creationId xmlns:a16="http://schemas.microsoft.com/office/drawing/2014/main" id="{A8A0C500-6188-4D19-A02C-E92D67820E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42" name="AutoShape 2510">
                  <a:extLst>
                    <a:ext uri="{FF2B5EF4-FFF2-40B4-BE49-F238E27FC236}">
                      <a16:creationId xmlns:a16="http://schemas.microsoft.com/office/drawing/2014/main" id="{3DA1F733-32BA-4A6B-BA44-0E661C98B2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9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943" name="Group 2511">
                <a:extLst>
                  <a:ext uri="{FF2B5EF4-FFF2-40B4-BE49-F238E27FC236}">
                    <a16:creationId xmlns:a16="http://schemas.microsoft.com/office/drawing/2014/main" id="{899B8800-977F-401A-A5A7-B469FD9AEF8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78" y="1820"/>
                <a:ext cx="1017" cy="26"/>
                <a:chOff x="988" y="2614"/>
                <a:chExt cx="3946" cy="91"/>
              </a:xfrm>
            </p:grpSpPr>
            <p:sp>
              <p:nvSpPr>
                <p:cNvPr id="20944" name="AutoShape 2512">
                  <a:extLst>
                    <a:ext uri="{FF2B5EF4-FFF2-40B4-BE49-F238E27FC236}">
                      <a16:creationId xmlns:a16="http://schemas.microsoft.com/office/drawing/2014/main" id="{8F0745D5-9369-47D9-A805-1BCEA8425F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7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45" name="AutoShape 2513">
                  <a:extLst>
                    <a:ext uri="{FF2B5EF4-FFF2-40B4-BE49-F238E27FC236}">
                      <a16:creationId xmlns:a16="http://schemas.microsoft.com/office/drawing/2014/main" id="{EB0CCF16-A1C0-40DA-BDED-C8D6759257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46" name="AutoShape 2514">
                  <a:extLst>
                    <a:ext uri="{FF2B5EF4-FFF2-40B4-BE49-F238E27FC236}">
                      <a16:creationId xmlns:a16="http://schemas.microsoft.com/office/drawing/2014/main" id="{A3BEC091-A7B0-4C42-9E08-6951A9F24D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47" name="AutoShape 2515">
                  <a:extLst>
                    <a:ext uri="{FF2B5EF4-FFF2-40B4-BE49-F238E27FC236}">
                      <a16:creationId xmlns:a16="http://schemas.microsoft.com/office/drawing/2014/main" id="{08FD58A0-97B5-4FA7-B90D-1A0ABDDD17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48" name="AutoShape 2516">
                  <a:extLst>
                    <a:ext uri="{FF2B5EF4-FFF2-40B4-BE49-F238E27FC236}">
                      <a16:creationId xmlns:a16="http://schemas.microsoft.com/office/drawing/2014/main" id="{21EF4110-A34D-4A8F-9EC1-9AA6C86139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49" name="AutoShape 2517">
                  <a:extLst>
                    <a:ext uri="{FF2B5EF4-FFF2-40B4-BE49-F238E27FC236}">
                      <a16:creationId xmlns:a16="http://schemas.microsoft.com/office/drawing/2014/main" id="{BF5BCDF0-5567-482A-AE06-40FBD0FA23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49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50" name="AutoShape 2518">
                  <a:extLst>
                    <a:ext uri="{FF2B5EF4-FFF2-40B4-BE49-F238E27FC236}">
                      <a16:creationId xmlns:a16="http://schemas.microsoft.com/office/drawing/2014/main" id="{2F1E2F76-6C56-48C8-93F8-DEF993CED2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9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51" name="AutoShape 2519">
                  <a:extLst>
                    <a:ext uri="{FF2B5EF4-FFF2-40B4-BE49-F238E27FC236}">
                      <a16:creationId xmlns:a16="http://schemas.microsoft.com/office/drawing/2014/main" id="{AE7EE90F-33FB-496A-84A5-3E8E8E70B5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7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52" name="AutoShape 2520">
                  <a:extLst>
                    <a:ext uri="{FF2B5EF4-FFF2-40B4-BE49-F238E27FC236}">
                      <a16:creationId xmlns:a16="http://schemas.microsoft.com/office/drawing/2014/main" id="{90516484-AF87-4949-B23A-4CEDB69598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5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53" name="AutoShape 2521">
                  <a:extLst>
                    <a:ext uri="{FF2B5EF4-FFF2-40B4-BE49-F238E27FC236}">
                      <a16:creationId xmlns:a16="http://schemas.microsoft.com/office/drawing/2014/main" id="{16BB13A1-4C5F-4C32-B8CB-10DB07871A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25" y="2614"/>
                  <a:ext cx="409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54" name="AutoShape 2522">
                  <a:extLst>
                    <a:ext uri="{FF2B5EF4-FFF2-40B4-BE49-F238E27FC236}">
                      <a16:creationId xmlns:a16="http://schemas.microsoft.com/office/drawing/2014/main" id="{2FC17890-20BA-427F-A303-82319E79EC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5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55" name="AutoShape 2523">
                  <a:extLst>
                    <a:ext uri="{FF2B5EF4-FFF2-40B4-BE49-F238E27FC236}">
                      <a16:creationId xmlns:a16="http://schemas.microsoft.com/office/drawing/2014/main" id="{A178375B-05D5-4E6C-BEC3-5A093F29B7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1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56" name="AutoShape 2524">
                  <a:extLst>
                    <a:ext uri="{FF2B5EF4-FFF2-40B4-BE49-F238E27FC236}">
                      <a16:creationId xmlns:a16="http://schemas.microsoft.com/office/drawing/2014/main" id="{CA118127-C9F0-4964-BDE6-6EE7007320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614"/>
                  <a:ext cx="498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957" name="Group 2525">
                <a:extLst>
                  <a:ext uri="{FF2B5EF4-FFF2-40B4-BE49-F238E27FC236}">
                    <a16:creationId xmlns:a16="http://schemas.microsoft.com/office/drawing/2014/main" id="{EF018769-101A-4AFD-A87B-0D72B03C399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01" y="1710"/>
                <a:ext cx="971" cy="13"/>
                <a:chOff x="1033" y="2205"/>
                <a:chExt cx="3765" cy="46"/>
              </a:xfrm>
            </p:grpSpPr>
            <p:sp>
              <p:nvSpPr>
                <p:cNvPr id="20958" name="AutoShape 2526">
                  <a:extLst>
                    <a:ext uri="{FF2B5EF4-FFF2-40B4-BE49-F238E27FC236}">
                      <a16:creationId xmlns:a16="http://schemas.microsoft.com/office/drawing/2014/main" id="{033294A1-24B1-4F00-AF28-5A8EDC01E9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59" name="AutoShape 2527">
                  <a:extLst>
                    <a:ext uri="{FF2B5EF4-FFF2-40B4-BE49-F238E27FC236}">
                      <a16:creationId xmlns:a16="http://schemas.microsoft.com/office/drawing/2014/main" id="{469F6D09-31DD-455F-99E7-AA05F807E2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5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60" name="AutoShape 2528">
                  <a:extLst>
                    <a:ext uri="{FF2B5EF4-FFF2-40B4-BE49-F238E27FC236}">
                      <a16:creationId xmlns:a16="http://schemas.microsoft.com/office/drawing/2014/main" id="{682F3118-890E-474C-9B0A-1527FEA25B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8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61" name="AutoShape 2529">
                  <a:extLst>
                    <a:ext uri="{FF2B5EF4-FFF2-40B4-BE49-F238E27FC236}">
                      <a16:creationId xmlns:a16="http://schemas.microsoft.com/office/drawing/2014/main" id="{D4962D54-AF74-402C-8FF4-2399CECE55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91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62" name="AutoShape 2530">
                  <a:extLst>
                    <a:ext uri="{FF2B5EF4-FFF2-40B4-BE49-F238E27FC236}">
                      <a16:creationId xmlns:a16="http://schemas.microsoft.com/office/drawing/2014/main" id="{4F472F1D-83D0-4B32-A8E3-62014B7B6E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43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63" name="AutoShape 2531">
                  <a:extLst>
                    <a:ext uri="{FF2B5EF4-FFF2-40B4-BE49-F238E27FC236}">
                      <a16:creationId xmlns:a16="http://schemas.microsoft.com/office/drawing/2014/main" id="{BDA2D062-907A-4ADA-A8DD-DF99B81893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96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64" name="AutoShape 2532">
                  <a:extLst>
                    <a:ext uri="{FF2B5EF4-FFF2-40B4-BE49-F238E27FC236}">
                      <a16:creationId xmlns:a16="http://schemas.microsoft.com/office/drawing/2014/main" id="{5424DEF3-22B0-41B0-AD83-C4B2AF1AD8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49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65" name="AutoShape 2533">
                  <a:extLst>
                    <a:ext uri="{FF2B5EF4-FFF2-40B4-BE49-F238E27FC236}">
                      <a16:creationId xmlns:a16="http://schemas.microsoft.com/office/drawing/2014/main" id="{C78C054A-AD73-46F0-9508-916C104943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02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66" name="AutoShape 2534">
                  <a:extLst>
                    <a:ext uri="{FF2B5EF4-FFF2-40B4-BE49-F238E27FC236}">
                      <a16:creationId xmlns:a16="http://schemas.microsoft.com/office/drawing/2014/main" id="{D2E53297-2407-436B-B7CE-D39A8B2A70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4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67" name="AutoShape 2535">
                  <a:extLst>
                    <a:ext uri="{FF2B5EF4-FFF2-40B4-BE49-F238E27FC236}">
                      <a16:creationId xmlns:a16="http://schemas.microsoft.com/office/drawing/2014/main" id="{559F35DA-5876-4E22-8335-8D095AD699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7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68" name="AutoShape 2536">
                  <a:extLst>
                    <a:ext uri="{FF2B5EF4-FFF2-40B4-BE49-F238E27FC236}">
                      <a16:creationId xmlns:a16="http://schemas.microsoft.com/office/drawing/2014/main" id="{3EC73D03-4ED0-4C5D-A57C-8D16E0BDF8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60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69" name="AutoShape 2537">
                  <a:extLst>
                    <a:ext uri="{FF2B5EF4-FFF2-40B4-BE49-F238E27FC236}">
                      <a16:creationId xmlns:a16="http://schemas.microsoft.com/office/drawing/2014/main" id="{19ADFDB8-AA00-4EE2-8C08-58C3BF6823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12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70" name="AutoShape 2538">
                  <a:extLst>
                    <a:ext uri="{FF2B5EF4-FFF2-40B4-BE49-F238E27FC236}">
                      <a16:creationId xmlns:a16="http://schemas.microsoft.com/office/drawing/2014/main" id="{2BD25206-8257-48B2-A82A-98A553F792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65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71" name="AutoShape 2539">
                  <a:extLst>
                    <a:ext uri="{FF2B5EF4-FFF2-40B4-BE49-F238E27FC236}">
                      <a16:creationId xmlns:a16="http://schemas.microsoft.com/office/drawing/2014/main" id="{7DF6AA0F-740E-49A3-B0EE-9C6C428E9B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18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72" name="AutoShape 2540">
                  <a:extLst>
                    <a:ext uri="{FF2B5EF4-FFF2-40B4-BE49-F238E27FC236}">
                      <a16:creationId xmlns:a16="http://schemas.microsoft.com/office/drawing/2014/main" id="{3B2521EA-54A3-46BC-A4E2-AF83B0E4BA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1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973" name="Group 2541">
                <a:extLst>
                  <a:ext uri="{FF2B5EF4-FFF2-40B4-BE49-F238E27FC236}">
                    <a16:creationId xmlns:a16="http://schemas.microsoft.com/office/drawing/2014/main" id="{EC5ABD13-EA3F-4725-A304-13E41D46ABB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01" y="1728"/>
                <a:ext cx="971" cy="25"/>
                <a:chOff x="1033" y="2296"/>
                <a:chExt cx="3765" cy="91"/>
              </a:xfrm>
            </p:grpSpPr>
            <p:sp>
              <p:nvSpPr>
                <p:cNvPr id="20974" name="AutoShape 2542">
                  <a:extLst>
                    <a:ext uri="{FF2B5EF4-FFF2-40B4-BE49-F238E27FC236}">
                      <a16:creationId xmlns:a16="http://schemas.microsoft.com/office/drawing/2014/main" id="{31965D23-2CC1-4F1E-B746-A4B55B8478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2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75" name="AutoShape 2543">
                  <a:extLst>
                    <a:ext uri="{FF2B5EF4-FFF2-40B4-BE49-F238E27FC236}">
                      <a16:creationId xmlns:a16="http://schemas.microsoft.com/office/drawing/2014/main" id="{43A288D6-7C31-46BD-B97E-5D7C2D7353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60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76" name="AutoShape 2544">
                  <a:extLst>
                    <a:ext uri="{FF2B5EF4-FFF2-40B4-BE49-F238E27FC236}">
                      <a16:creationId xmlns:a16="http://schemas.microsoft.com/office/drawing/2014/main" id="{A9F54648-1692-43D6-AB0E-9D8CCDB05C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48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77" name="AutoShape 2545">
                  <a:extLst>
                    <a:ext uri="{FF2B5EF4-FFF2-40B4-BE49-F238E27FC236}">
                      <a16:creationId xmlns:a16="http://schemas.microsoft.com/office/drawing/2014/main" id="{C61A6DF8-C9CD-41EC-A430-7CFA64D39E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76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78" name="AutoShape 2546">
                  <a:extLst>
                    <a:ext uri="{FF2B5EF4-FFF2-40B4-BE49-F238E27FC236}">
                      <a16:creationId xmlns:a16="http://schemas.microsoft.com/office/drawing/2014/main" id="{C003D011-8E4A-4F4D-A5F3-35773CC859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79" name="AutoShape 2547">
                  <a:extLst>
                    <a:ext uri="{FF2B5EF4-FFF2-40B4-BE49-F238E27FC236}">
                      <a16:creationId xmlns:a16="http://schemas.microsoft.com/office/drawing/2014/main" id="{6FD81497-F001-48A8-B2F3-E496636A91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4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80" name="AutoShape 2548">
                  <a:extLst>
                    <a:ext uri="{FF2B5EF4-FFF2-40B4-BE49-F238E27FC236}">
                      <a16:creationId xmlns:a16="http://schemas.microsoft.com/office/drawing/2014/main" id="{76D23354-B4C7-4BD5-8743-77090A80F4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81" name="AutoShape 2549">
                  <a:extLst>
                    <a:ext uri="{FF2B5EF4-FFF2-40B4-BE49-F238E27FC236}">
                      <a16:creationId xmlns:a16="http://schemas.microsoft.com/office/drawing/2014/main" id="{1AA9ECE2-AAC5-4115-892B-668EF6F996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20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82" name="AutoShape 2550">
                  <a:extLst>
                    <a:ext uri="{FF2B5EF4-FFF2-40B4-BE49-F238E27FC236}">
                      <a16:creationId xmlns:a16="http://schemas.microsoft.com/office/drawing/2014/main" id="{B52B4594-98BB-418E-A17E-2DB207F06B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8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83" name="AutoShape 2551">
                  <a:extLst>
                    <a:ext uri="{FF2B5EF4-FFF2-40B4-BE49-F238E27FC236}">
                      <a16:creationId xmlns:a16="http://schemas.microsoft.com/office/drawing/2014/main" id="{35921F2C-B637-47C1-B5AE-DB9E1D0AAC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84" name="AutoShape 2552">
                  <a:extLst>
                    <a:ext uri="{FF2B5EF4-FFF2-40B4-BE49-F238E27FC236}">
                      <a16:creationId xmlns:a16="http://schemas.microsoft.com/office/drawing/2014/main" id="{BB624BE8-52B1-4006-BA98-AABFB31AE0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296"/>
                  <a:ext cx="317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85" name="AutoShape 2553">
                  <a:extLst>
                    <a:ext uri="{FF2B5EF4-FFF2-40B4-BE49-F238E27FC236}">
                      <a16:creationId xmlns:a16="http://schemas.microsoft.com/office/drawing/2014/main" id="{76E030D3-6DD8-42F2-9C61-83E9B598AB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2296"/>
                  <a:ext cx="318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86" name="AutoShape 2554">
                  <a:extLst>
                    <a:ext uri="{FF2B5EF4-FFF2-40B4-BE49-F238E27FC236}">
                      <a16:creationId xmlns:a16="http://schemas.microsoft.com/office/drawing/2014/main" id="{224EC69C-DCD3-42C7-87C1-3AB19FA1F0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6" y="2296"/>
                  <a:ext cx="318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987" name="Group 2555">
                <a:extLst>
                  <a:ext uri="{FF2B5EF4-FFF2-40B4-BE49-F238E27FC236}">
                    <a16:creationId xmlns:a16="http://schemas.microsoft.com/office/drawing/2014/main" id="{E6D8733A-8608-498B-B470-A068A25D46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13" y="1789"/>
                <a:ext cx="947" cy="26"/>
                <a:chOff x="988" y="2478"/>
                <a:chExt cx="3673" cy="91"/>
              </a:xfrm>
            </p:grpSpPr>
            <p:sp>
              <p:nvSpPr>
                <p:cNvPr id="20988" name="AutoShape 2556">
                  <a:extLst>
                    <a:ext uri="{FF2B5EF4-FFF2-40B4-BE49-F238E27FC236}">
                      <a16:creationId xmlns:a16="http://schemas.microsoft.com/office/drawing/2014/main" id="{89F10FE5-F4BD-41A5-956B-53884CB5A5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1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89" name="AutoShape 2557">
                  <a:extLst>
                    <a:ext uri="{FF2B5EF4-FFF2-40B4-BE49-F238E27FC236}">
                      <a16:creationId xmlns:a16="http://schemas.microsoft.com/office/drawing/2014/main" id="{E8E62220-0B3E-43FA-B15C-586B58CC5A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90" name="AutoShape 2558">
                  <a:extLst>
                    <a:ext uri="{FF2B5EF4-FFF2-40B4-BE49-F238E27FC236}">
                      <a16:creationId xmlns:a16="http://schemas.microsoft.com/office/drawing/2014/main" id="{1F4ABC8F-E545-4EB2-A45B-B58DD269E4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91" name="AutoShape 2559">
                  <a:extLst>
                    <a:ext uri="{FF2B5EF4-FFF2-40B4-BE49-F238E27FC236}">
                      <a16:creationId xmlns:a16="http://schemas.microsoft.com/office/drawing/2014/main" id="{D2ABA3BA-1DCA-419A-A5A9-01B792150D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92" name="AutoShape 2560">
                  <a:extLst>
                    <a:ext uri="{FF2B5EF4-FFF2-40B4-BE49-F238E27FC236}">
                      <a16:creationId xmlns:a16="http://schemas.microsoft.com/office/drawing/2014/main" id="{4934820C-31DB-4930-8BB3-4211E1CD9A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93" name="AutoShape 2561">
                  <a:extLst>
                    <a:ext uri="{FF2B5EF4-FFF2-40B4-BE49-F238E27FC236}">
                      <a16:creationId xmlns:a16="http://schemas.microsoft.com/office/drawing/2014/main" id="{BE559AA4-30CC-4D3B-B4EA-DC1DD5D652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94" name="AutoShape 2562">
                  <a:extLst>
                    <a:ext uri="{FF2B5EF4-FFF2-40B4-BE49-F238E27FC236}">
                      <a16:creationId xmlns:a16="http://schemas.microsoft.com/office/drawing/2014/main" id="{15B53118-C923-42E4-B2A4-9E0CBC9DF0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3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95" name="AutoShape 2563">
                  <a:extLst>
                    <a:ext uri="{FF2B5EF4-FFF2-40B4-BE49-F238E27FC236}">
                      <a16:creationId xmlns:a16="http://schemas.microsoft.com/office/drawing/2014/main" id="{939CB529-CB81-497F-BC6D-BD14CF7660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1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96" name="AutoShape 2564">
                  <a:extLst>
                    <a:ext uri="{FF2B5EF4-FFF2-40B4-BE49-F238E27FC236}">
                      <a16:creationId xmlns:a16="http://schemas.microsoft.com/office/drawing/2014/main" id="{DF943B79-46AB-42F7-A7BB-308521C185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97" name="AutoShape 2565">
                  <a:extLst>
                    <a:ext uri="{FF2B5EF4-FFF2-40B4-BE49-F238E27FC236}">
                      <a16:creationId xmlns:a16="http://schemas.microsoft.com/office/drawing/2014/main" id="{BEF2B906-2195-4AC6-B989-7391050ED3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1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98" name="AutoShape 2566">
                  <a:extLst>
                    <a:ext uri="{FF2B5EF4-FFF2-40B4-BE49-F238E27FC236}">
                      <a16:creationId xmlns:a16="http://schemas.microsoft.com/office/drawing/2014/main" id="{751D8606-F6AB-4489-B620-96F890F1CC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99" name="AutoShape 2567">
                  <a:extLst>
                    <a:ext uri="{FF2B5EF4-FFF2-40B4-BE49-F238E27FC236}">
                      <a16:creationId xmlns:a16="http://schemas.microsoft.com/office/drawing/2014/main" id="{8E14CA0D-EC7F-434D-9BAD-2B801CD972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3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00" name="AutoShape 2568">
                  <a:extLst>
                    <a:ext uri="{FF2B5EF4-FFF2-40B4-BE49-F238E27FC236}">
                      <a16:creationId xmlns:a16="http://schemas.microsoft.com/office/drawing/2014/main" id="{605211D4-F8FC-4D44-B420-295A0DE8B4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478"/>
                  <a:ext cx="363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001" name="Group 2569">
                <a:extLst>
                  <a:ext uri="{FF2B5EF4-FFF2-40B4-BE49-F238E27FC236}">
                    <a16:creationId xmlns:a16="http://schemas.microsoft.com/office/drawing/2014/main" id="{D0C3C6B0-C379-4D6F-98E2-BEB46DB4CEE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95" y="1758"/>
                <a:ext cx="982" cy="26"/>
                <a:chOff x="988" y="2387"/>
                <a:chExt cx="3810" cy="91"/>
              </a:xfrm>
            </p:grpSpPr>
            <p:sp>
              <p:nvSpPr>
                <p:cNvPr id="21002" name="AutoShape 2570">
                  <a:extLst>
                    <a:ext uri="{FF2B5EF4-FFF2-40B4-BE49-F238E27FC236}">
                      <a16:creationId xmlns:a16="http://schemas.microsoft.com/office/drawing/2014/main" id="{17B80212-63A5-4EE4-A597-9DBE35EA52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4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03" name="AutoShape 2571">
                  <a:extLst>
                    <a:ext uri="{FF2B5EF4-FFF2-40B4-BE49-F238E27FC236}">
                      <a16:creationId xmlns:a16="http://schemas.microsoft.com/office/drawing/2014/main" id="{EE9354B3-2F51-40B8-85B7-90D42AC90B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2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04" name="AutoShape 2572">
                  <a:extLst>
                    <a:ext uri="{FF2B5EF4-FFF2-40B4-BE49-F238E27FC236}">
                      <a16:creationId xmlns:a16="http://schemas.microsoft.com/office/drawing/2014/main" id="{A0E6781B-F5ED-4B78-AC87-550BFE1367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7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05" name="AutoShape 2573">
                  <a:extLst>
                    <a:ext uri="{FF2B5EF4-FFF2-40B4-BE49-F238E27FC236}">
                      <a16:creationId xmlns:a16="http://schemas.microsoft.com/office/drawing/2014/main" id="{D3055CE9-9FB6-45E1-8228-22BF519528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06" name="AutoShape 2574">
                  <a:extLst>
                    <a:ext uri="{FF2B5EF4-FFF2-40B4-BE49-F238E27FC236}">
                      <a16:creationId xmlns:a16="http://schemas.microsoft.com/office/drawing/2014/main" id="{504CB1D6-83D1-4FCD-8263-204E77FD4B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07" name="AutoShape 2575">
                  <a:extLst>
                    <a:ext uri="{FF2B5EF4-FFF2-40B4-BE49-F238E27FC236}">
                      <a16:creationId xmlns:a16="http://schemas.microsoft.com/office/drawing/2014/main" id="{AF7F0040-47B4-41C6-91DC-81CE0D1957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08" name="AutoShape 2576">
                  <a:extLst>
                    <a:ext uri="{FF2B5EF4-FFF2-40B4-BE49-F238E27FC236}">
                      <a16:creationId xmlns:a16="http://schemas.microsoft.com/office/drawing/2014/main" id="{50285896-413A-4834-8B51-6990D03927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1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09" name="AutoShape 2577">
                  <a:extLst>
                    <a:ext uri="{FF2B5EF4-FFF2-40B4-BE49-F238E27FC236}">
                      <a16:creationId xmlns:a16="http://schemas.microsoft.com/office/drawing/2014/main" id="{0DDC5CA0-FDD4-4A4A-A984-43F6924559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69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10" name="AutoShape 2578">
                  <a:extLst>
                    <a:ext uri="{FF2B5EF4-FFF2-40B4-BE49-F238E27FC236}">
                      <a16:creationId xmlns:a16="http://schemas.microsoft.com/office/drawing/2014/main" id="{A488DE44-0511-4223-B5AE-92F6033B22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9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11" name="AutoShape 2579">
                  <a:extLst>
                    <a:ext uri="{FF2B5EF4-FFF2-40B4-BE49-F238E27FC236}">
                      <a16:creationId xmlns:a16="http://schemas.microsoft.com/office/drawing/2014/main" id="{98F67885-0826-46D1-B230-53DB728D1F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57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12" name="AutoShape 2580">
                  <a:extLst>
                    <a:ext uri="{FF2B5EF4-FFF2-40B4-BE49-F238E27FC236}">
                      <a16:creationId xmlns:a16="http://schemas.microsoft.com/office/drawing/2014/main" id="{D53B228E-6DD4-4586-B9EE-DA4016147C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13" name="AutoShape 2581">
                  <a:extLst>
                    <a:ext uri="{FF2B5EF4-FFF2-40B4-BE49-F238E27FC236}">
                      <a16:creationId xmlns:a16="http://schemas.microsoft.com/office/drawing/2014/main" id="{67A5F9B9-0E96-4414-9F23-98FF991429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7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14" name="AutoShape 2582">
                  <a:extLst>
                    <a:ext uri="{FF2B5EF4-FFF2-40B4-BE49-F238E27FC236}">
                      <a16:creationId xmlns:a16="http://schemas.microsoft.com/office/drawing/2014/main" id="{833F2650-9A26-4A8C-BD5C-0DFB831087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1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15" name="AutoShape 2583">
                  <a:extLst>
                    <a:ext uri="{FF2B5EF4-FFF2-40B4-BE49-F238E27FC236}">
                      <a16:creationId xmlns:a16="http://schemas.microsoft.com/office/drawing/2014/main" id="{3A1E9FEF-B5BE-4A18-B7D4-A0C4DC11AE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387"/>
                  <a:ext cx="319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1016" name="AutoShape 2584">
              <a:extLst>
                <a:ext uri="{FF2B5EF4-FFF2-40B4-BE49-F238E27FC236}">
                  <a16:creationId xmlns:a16="http://schemas.microsoft.com/office/drawing/2014/main" id="{9BC1D6C8-32C1-4E3C-B6F8-4549F82D1CD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331" y="1615"/>
              <a:ext cx="357" cy="44"/>
            </a:xfrm>
            <a:custGeom>
              <a:avLst/>
              <a:gdLst>
                <a:gd name="G0" fmla="+- 1630 0 0"/>
                <a:gd name="G1" fmla="+- 21600 0 1630"/>
                <a:gd name="G2" fmla="*/ 1630 1 2"/>
                <a:gd name="G3" fmla="+- 21600 0 G2"/>
                <a:gd name="G4" fmla="+/ 1630 21600 2"/>
                <a:gd name="G5" fmla="+/ G1 0 2"/>
                <a:gd name="G6" fmla="*/ 21600 21600 1630"/>
                <a:gd name="G7" fmla="*/ G6 1 2"/>
                <a:gd name="G8" fmla="+- 21600 0 G7"/>
                <a:gd name="G9" fmla="*/ 21600 1 2"/>
                <a:gd name="G10" fmla="+- 1630 0 G9"/>
                <a:gd name="G11" fmla="?: G10 G8 0"/>
                <a:gd name="G12" fmla="?: G10 G7 21600"/>
                <a:gd name="T0" fmla="*/ 20785 w 21600"/>
                <a:gd name="T1" fmla="*/ 10800 h 21600"/>
                <a:gd name="T2" fmla="*/ 10800 w 21600"/>
                <a:gd name="T3" fmla="*/ 21600 h 21600"/>
                <a:gd name="T4" fmla="*/ 815 w 21600"/>
                <a:gd name="T5" fmla="*/ 10800 h 21600"/>
                <a:gd name="T6" fmla="*/ 10800 w 21600"/>
                <a:gd name="T7" fmla="*/ 0 h 21600"/>
                <a:gd name="T8" fmla="*/ 2615 w 21600"/>
                <a:gd name="T9" fmla="*/ 2615 h 21600"/>
                <a:gd name="T10" fmla="*/ 18985 w 21600"/>
                <a:gd name="T11" fmla="*/ 1898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630" y="21600"/>
                  </a:lnTo>
                  <a:lnTo>
                    <a:pt x="1997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17" name="AutoShape 2585">
              <a:extLst>
                <a:ext uri="{FF2B5EF4-FFF2-40B4-BE49-F238E27FC236}">
                  <a16:creationId xmlns:a16="http://schemas.microsoft.com/office/drawing/2014/main" id="{D225DB7E-20D8-440F-BAFA-41767EA4C7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1681"/>
              <a:ext cx="1497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25490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18" name="AutoShape 2586">
              <a:extLst>
                <a:ext uri="{FF2B5EF4-FFF2-40B4-BE49-F238E27FC236}">
                  <a16:creationId xmlns:a16="http://schemas.microsoft.com/office/drawing/2014/main" id="{C964110C-C9CD-4BF8-810D-8E2B1F9E66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7" y="1688"/>
              <a:ext cx="1465" cy="1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8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19" name="AutoShape 2587">
              <a:extLst>
                <a:ext uri="{FF2B5EF4-FFF2-40B4-BE49-F238E27FC236}">
                  <a16:creationId xmlns:a16="http://schemas.microsoft.com/office/drawing/2014/main" id="{FB61375B-889E-4D76-800B-C2397FACCD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7" y="1663"/>
              <a:ext cx="404" cy="1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tint val="57255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20" name="Rectangle 2588">
              <a:extLst>
                <a:ext uri="{FF2B5EF4-FFF2-40B4-BE49-F238E27FC236}">
                  <a16:creationId xmlns:a16="http://schemas.microsoft.com/office/drawing/2014/main" id="{33B2EF9E-80F3-4C0D-A09D-C551E40E62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0" y="1662"/>
              <a:ext cx="118" cy="17"/>
            </a:xfrm>
            <a:prstGeom prst="rect">
              <a:avLst/>
            </a:prstGeom>
            <a:gradFill rotWithShape="1">
              <a:gsLst>
                <a:gs pos="0">
                  <a:srgbClr val="DDDDDD">
                    <a:alpha val="50000"/>
                  </a:srgbClr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21" name="AutoShape 2589">
              <a:extLst>
                <a:ext uri="{FF2B5EF4-FFF2-40B4-BE49-F238E27FC236}">
                  <a16:creationId xmlns:a16="http://schemas.microsoft.com/office/drawing/2014/main" id="{44107DDF-0EF2-43BA-B743-BAF8BE155BC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758" y="1474"/>
              <a:ext cx="1497" cy="213"/>
            </a:xfrm>
            <a:custGeom>
              <a:avLst/>
              <a:gdLst>
                <a:gd name="G0" fmla="+- 1245 0 0"/>
                <a:gd name="G1" fmla="+- 21600 0 1245"/>
                <a:gd name="G2" fmla="*/ 1245 1 2"/>
                <a:gd name="G3" fmla="+- 21600 0 G2"/>
                <a:gd name="G4" fmla="+/ 1245 21600 2"/>
                <a:gd name="G5" fmla="+/ G1 0 2"/>
                <a:gd name="G6" fmla="*/ 21600 21600 1245"/>
                <a:gd name="G7" fmla="*/ G6 1 2"/>
                <a:gd name="G8" fmla="+- 21600 0 G7"/>
                <a:gd name="G9" fmla="*/ 21600 1 2"/>
                <a:gd name="G10" fmla="+- 1245 0 G9"/>
                <a:gd name="G11" fmla="?: G10 G8 0"/>
                <a:gd name="G12" fmla="?: G10 G7 21600"/>
                <a:gd name="T0" fmla="*/ 20977 w 21600"/>
                <a:gd name="T1" fmla="*/ 10800 h 21600"/>
                <a:gd name="T2" fmla="*/ 10800 w 21600"/>
                <a:gd name="T3" fmla="*/ 21600 h 21600"/>
                <a:gd name="T4" fmla="*/ 623 w 21600"/>
                <a:gd name="T5" fmla="*/ 10800 h 21600"/>
                <a:gd name="T6" fmla="*/ 10800 w 21600"/>
                <a:gd name="T7" fmla="*/ 0 h 21600"/>
                <a:gd name="T8" fmla="*/ 2423 w 21600"/>
                <a:gd name="T9" fmla="*/ 2423 h 21600"/>
                <a:gd name="T10" fmla="*/ 19177 w 21600"/>
                <a:gd name="T11" fmla="*/ 1917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45" y="21600"/>
                  </a:lnTo>
                  <a:lnTo>
                    <a:pt x="2035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tint val="76078"/>
                    <a:invGamma/>
                    <a:alpha val="0"/>
                  </a:schemeClr>
                </a:gs>
                <a:gs pos="100000">
                  <a:schemeClr val="bg1">
                    <a:alpha val="20000"/>
                  </a:scheme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122" name="Group 2690">
            <a:extLst>
              <a:ext uri="{FF2B5EF4-FFF2-40B4-BE49-F238E27FC236}">
                <a16:creationId xmlns:a16="http://schemas.microsoft.com/office/drawing/2014/main" id="{F740C5E4-D556-40E4-826E-8C447546F6B7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3068638"/>
            <a:ext cx="1439862" cy="1060450"/>
            <a:chOff x="631" y="1376"/>
            <a:chExt cx="2851" cy="2101"/>
          </a:xfrm>
        </p:grpSpPr>
        <p:sp>
          <p:nvSpPr>
            <p:cNvPr id="21022" name="AutoShape 2590">
              <a:extLst>
                <a:ext uri="{FF2B5EF4-FFF2-40B4-BE49-F238E27FC236}">
                  <a16:creationId xmlns:a16="http://schemas.microsoft.com/office/drawing/2014/main" id="{7263E94B-337F-4333-B9FD-E701DE0267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2" y="1376"/>
              <a:ext cx="2500" cy="1593"/>
            </a:xfrm>
            <a:prstGeom prst="roundRect">
              <a:avLst>
                <a:gd name="adj" fmla="val 3444"/>
              </a:avLst>
            </a:prstGeom>
            <a:gradFill rotWithShape="1">
              <a:gsLst>
                <a:gs pos="0">
                  <a:srgbClr val="DDDDDD">
                    <a:gamma/>
                    <a:shade val="86275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23" name="AutoShape 2591">
              <a:extLst>
                <a:ext uri="{FF2B5EF4-FFF2-40B4-BE49-F238E27FC236}">
                  <a16:creationId xmlns:a16="http://schemas.microsoft.com/office/drawing/2014/main" id="{DAA09E30-7EBE-4F42-A5EB-4B2CE485C5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4" y="1398"/>
              <a:ext cx="2446" cy="1545"/>
            </a:xfrm>
            <a:prstGeom prst="roundRect">
              <a:avLst>
                <a:gd name="adj" fmla="val 3444"/>
              </a:avLst>
            </a:prstGeom>
            <a:gradFill rotWithShape="1">
              <a:gsLst>
                <a:gs pos="0">
                  <a:srgbClr val="DDDDDD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24" name="AutoShape 2592">
              <a:extLst>
                <a:ext uri="{FF2B5EF4-FFF2-40B4-BE49-F238E27FC236}">
                  <a16:creationId xmlns:a16="http://schemas.microsoft.com/office/drawing/2014/main" id="{3A3DA6A4-2E75-4EE1-8A37-95959145E5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1" y="3393"/>
              <a:ext cx="2851" cy="84"/>
            </a:xfrm>
            <a:custGeom>
              <a:avLst/>
              <a:gdLst>
                <a:gd name="G0" fmla="+- 1299 0 0"/>
                <a:gd name="G1" fmla="+- 21600 0 1299"/>
                <a:gd name="G2" fmla="*/ 1299 1 2"/>
                <a:gd name="G3" fmla="+- 21600 0 G2"/>
                <a:gd name="G4" fmla="+/ 1299 21600 2"/>
                <a:gd name="G5" fmla="+/ G1 0 2"/>
                <a:gd name="G6" fmla="*/ 21600 21600 1299"/>
                <a:gd name="G7" fmla="*/ G6 1 2"/>
                <a:gd name="G8" fmla="+- 21600 0 G7"/>
                <a:gd name="G9" fmla="*/ 21600 1 2"/>
                <a:gd name="G10" fmla="+- 1299 0 G9"/>
                <a:gd name="G11" fmla="?: G10 G8 0"/>
                <a:gd name="G12" fmla="?: G10 G7 21600"/>
                <a:gd name="T0" fmla="*/ 20950 w 21600"/>
                <a:gd name="T1" fmla="*/ 10800 h 21600"/>
                <a:gd name="T2" fmla="*/ 10800 w 21600"/>
                <a:gd name="T3" fmla="*/ 21600 h 21600"/>
                <a:gd name="T4" fmla="*/ 650 w 21600"/>
                <a:gd name="T5" fmla="*/ 10800 h 21600"/>
                <a:gd name="T6" fmla="*/ 10800 w 21600"/>
                <a:gd name="T7" fmla="*/ 0 h 21600"/>
                <a:gd name="T8" fmla="*/ 2450 w 21600"/>
                <a:gd name="T9" fmla="*/ 2450 h 21600"/>
                <a:gd name="T10" fmla="*/ 19150 w 21600"/>
                <a:gd name="T11" fmla="*/ 1915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99" y="21600"/>
                  </a:lnTo>
                  <a:lnTo>
                    <a:pt x="20301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47059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025" name="Group 2593">
              <a:extLst>
                <a:ext uri="{FF2B5EF4-FFF2-40B4-BE49-F238E27FC236}">
                  <a16:creationId xmlns:a16="http://schemas.microsoft.com/office/drawing/2014/main" id="{0592793C-8E1E-4762-AF09-5018AC6BE7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2" y="1481"/>
              <a:ext cx="2329" cy="1275"/>
              <a:chOff x="777" y="1058"/>
              <a:chExt cx="842" cy="575"/>
            </a:xfrm>
          </p:grpSpPr>
          <p:sp>
            <p:nvSpPr>
              <p:cNvPr id="21026" name="Rectangle 2594">
                <a:extLst>
                  <a:ext uri="{FF2B5EF4-FFF2-40B4-BE49-F238E27FC236}">
                    <a16:creationId xmlns:a16="http://schemas.microsoft.com/office/drawing/2014/main" id="{30307193-94A6-4F22-9F98-4AEF5227EF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7" y="1058"/>
                <a:ext cx="842" cy="575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27" name="Rectangle 2595">
                <a:extLst>
                  <a:ext uri="{FF2B5EF4-FFF2-40B4-BE49-F238E27FC236}">
                    <a16:creationId xmlns:a16="http://schemas.microsoft.com/office/drawing/2014/main" id="{3C6D46DD-B863-4319-AF7D-C8A8D535C9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3" y="1067"/>
                <a:ext cx="830" cy="556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3725"/>
                      <a:invGamma/>
                    </a:schemeClr>
                  </a:gs>
                  <a:gs pos="100000">
                    <a:schemeClr val="tx1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1028" name="AutoShape 2596">
              <a:extLst>
                <a:ext uri="{FF2B5EF4-FFF2-40B4-BE49-F238E27FC236}">
                  <a16:creationId xmlns:a16="http://schemas.microsoft.com/office/drawing/2014/main" id="{BDB15175-9706-4ED5-B02C-4C354FD962F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631" y="2978"/>
              <a:ext cx="2851" cy="406"/>
            </a:xfrm>
            <a:custGeom>
              <a:avLst/>
              <a:gdLst>
                <a:gd name="G0" fmla="+- 1245 0 0"/>
                <a:gd name="G1" fmla="+- 21600 0 1245"/>
                <a:gd name="G2" fmla="*/ 1245 1 2"/>
                <a:gd name="G3" fmla="+- 21600 0 G2"/>
                <a:gd name="G4" fmla="+/ 1245 21600 2"/>
                <a:gd name="G5" fmla="+/ G1 0 2"/>
                <a:gd name="G6" fmla="*/ 21600 21600 1245"/>
                <a:gd name="G7" fmla="*/ G6 1 2"/>
                <a:gd name="G8" fmla="+- 21600 0 G7"/>
                <a:gd name="G9" fmla="*/ 21600 1 2"/>
                <a:gd name="G10" fmla="+- 1245 0 G9"/>
                <a:gd name="G11" fmla="?: G10 G8 0"/>
                <a:gd name="G12" fmla="?: G10 G7 21600"/>
                <a:gd name="T0" fmla="*/ 20977 w 21600"/>
                <a:gd name="T1" fmla="*/ 10800 h 21600"/>
                <a:gd name="T2" fmla="*/ 10800 w 21600"/>
                <a:gd name="T3" fmla="*/ 21600 h 21600"/>
                <a:gd name="T4" fmla="*/ 623 w 21600"/>
                <a:gd name="T5" fmla="*/ 10800 h 21600"/>
                <a:gd name="T6" fmla="*/ 10800 w 21600"/>
                <a:gd name="T7" fmla="*/ 0 h 21600"/>
                <a:gd name="T8" fmla="*/ 2423 w 21600"/>
                <a:gd name="T9" fmla="*/ 2423 h 21600"/>
                <a:gd name="T10" fmla="*/ 19177 w 21600"/>
                <a:gd name="T11" fmla="*/ 1917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45" y="21600"/>
                  </a:lnTo>
                  <a:lnTo>
                    <a:pt x="2035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83922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83922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029" name="Group 2597">
              <a:extLst>
                <a:ext uri="{FF2B5EF4-FFF2-40B4-BE49-F238E27FC236}">
                  <a16:creationId xmlns:a16="http://schemas.microsoft.com/office/drawing/2014/main" id="{3492F82C-BBBF-49A6-BC66-DAF322B797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2" y="2999"/>
              <a:ext cx="2670" cy="233"/>
              <a:chOff x="657" y="1697"/>
              <a:chExt cx="1064" cy="205"/>
            </a:xfrm>
          </p:grpSpPr>
          <p:sp>
            <p:nvSpPr>
              <p:cNvPr id="21030" name="AutoShape 2598">
                <a:extLst>
                  <a:ext uri="{FF2B5EF4-FFF2-40B4-BE49-F238E27FC236}">
                    <a16:creationId xmlns:a16="http://schemas.microsoft.com/office/drawing/2014/main" id="{88065912-9EAF-401C-B7F9-EE73F18104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657" y="1697"/>
                <a:ext cx="1064" cy="205"/>
              </a:xfrm>
              <a:custGeom>
                <a:avLst/>
                <a:gdLst>
                  <a:gd name="G0" fmla="+- 910 0 0"/>
                  <a:gd name="G1" fmla="+- 21600 0 910"/>
                  <a:gd name="G2" fmla="*/ 910 1 2"/>
                  <a:gd name="G3" fmla="+- 21600 0 G2"/>
                  <a:gd name="G4" fmla="+/ 910 21600 2"/>
                  <a:gd name="G5" fmla="+/ G1 0 2"/>
                  <a:gd name="G6" fmla="*/ 21600 21600 910"/>
                  <a:gd name="G7" fmla="*/ G6 1 2"/>
                  <a:gd name="G8" fmla="+- 21600 0 G7"/>
                  <a:gd name="G9" fmla="*/ 21600 1 2"/>
                  <a:gd name="G10" fmla="+- 910 0 G9"/>
                  <a:gd name="G11" fmla="?: G10 G8 0"/>
                  <a:gd name="G12" fmla="?: G10 G7 21600"/>
                  <a:gd name="T0" fmla="*/ 21145 w 21600"/>
                  <a:gd name="T1" fmla="*/ 10800 h 21600"/>
                  <a:gd name="T2" fmla="*/ 10800 w 21600"/>
                  <a:gd name="T3" fmla="*/ 21600 h 21600"/>
                  <a:gd name="T4" fmla="*/ 455 w 21600"/>
                  <a:gd name="T5" fmla="*/ 10800 h 21600"/>
                  <a:gd name="T6" fmla="*/ 10800 w 21600"/>
                  <a:gd name="T7" fmla="*/ 0 h 21600"/>
                  <a:gd name="T8" fmla="*/ 2255 w 21600"/>
                  <a:gd name="T9" fmla="*/ 2255 h 21600"/>
                  <a:gd name="T10" fmla="*/ 19345 w 21600"/>
                  <a:gd name="T11" fmla="*/ 1934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10" y="21600"/>
                    </a:lnTo>
                    <a:lnTo>
                      <a:pt x="2069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>
                      <a:gamma/>
                      <a:tint val="22353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031" name="Group 2599">
                <a:extLst>
                  <a:ext uri="{FF2B5EF4-FFF2-40B4-BE49-F238E27FC236}">
                    <a16:creationId xmlns:a16="http://schemas.microsoft.com/office/drawing/2014/main" id="{74FCE3E8-DAA6-4F0D-985B-7CB935EEEEA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72" y="1851"/>
                <a:ext cx="1029" cy="38"/>
                <a:chOff x="988" y="2704"/>
                <a:chExt cx="3991" cy="137"/>
              </a:xfrm>
            </p:grpSpPr>
            <p:sp>
              <p:nvSpPr>
                <p:cNvPr id="21032" name="AutoShape 2600">
                  <a:extLst>
                    <a:ext uri="{FF2B5EF4-FFF2-40B4-BE49-F238E27FC236}">
                      <a16:creationId xmlns:a16="http://schemas.microsoft.com/office/drawing/2014/main" id="{3ABBB473-5644-4655-9C8F-9EAF71C80B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7" y="2704"/>
                  <a:ext cx="1270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33" name="AutoShape 2601">
                  <a:extLst>
                    <a:ext uri="{FF2B5EF4-FFF2-40B4-BE49-F238E27FC236}">
                      <a16:creationId xmlns:a16="http://schemas.microsoft.com/office/drawing/2014/main" id="{ED8C4FEE-F5F8-495C-8ACE-EC46BDBD01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34" name="AutoShape 2602">
                  <a:extLst>
                    <a:ext uri="{FF2B5EF4-FFF2-40B4-BE49-F238E27FC236}">
                      <a16:creationId xmlns:a16="http://schemas.microsoft.com/office/drawing/2014/main" id="{B85A71BF-4508-4C0E-A988-AA33A955BD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35" name="AutoShape 2603">
                  <a:extLst>
                    <a:ext uri="{FF2B5EF4-FFF2-40B4-BE49-F238E27FC236}">
                      <a16:creationId xmlns:a16="http://schemas.microsoft.com/office/drawing/2014/main" id="{C7461F7F-2EB1-458A-AED3-D3F658773B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60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36" name="AutoShape 2604">
                  <a:extLst>
                    <a:ext uri="{FF2B5EF4-FFF2-40B4-BE49-F238E27FC236}">
                      <a16:creationId xmlns:a16="http://schemas.microsoft.com/office/drawing/2014/main" id="{0C347052-9FF6-4C74-AA07-53FDBB239A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37" name="AutoShape 2605">
                  <a:extLst>
                    <a:ext uri="{FF2B5EF4-FFF2-40B4-BE49-F238E27FC236}">
                      <a16:creationId xmlns:a16="http://schemas.microsoft.com/office/drawing/2014/main" id="{A864F6E9-BE20-4B14-AC48-95A16F9E62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38" name="AutoShape 2606">
                  <a:extLst>
                    <a:ext uri="{FF2B5EF4-FFF2-40B4-BE49-F238E27FC236}">
                      <a16:creationId xmlns:a16="http://schemas.microsoft.com/office/drawing/2014/main" id="{49F60A09-8258-4599-A555-E4DEFE5D04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4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39" name="AutoShape 2607">
                  <a:extLst>
                    <a:ext uri="{FF2B5EF4-FFF2-40B4-BE49-F238E27FC236}">
                      <a16:creationId xmlns:a16="http://schemas.microsoft.com/office/drawing/2014/main" id="{34B7A744-619D-4A97-9DA8-3287CC6B4A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40" name="AutoShape 2608">
                  <a:extLst>
                    <a:ext uri="{FF2B5EF4-FFF2-40B4-BE49-F238E27FC236}">
                      <a16:creationId xmlns:a16="http://schemas.microsoft.com/office/drawing/2014/main" id="{D468940C-AB1D-419E-BEFC-FA6D2DD84E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53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41" name="AutoShape 2609">
                  <a:extLst>
                    <a:ext uri="{FF2B5EF4-FFF2-40B4-BE49-F238E27FC236}">
                      <a16:creationId xmlns:a16="http://schemas.microsoft.com/office/drawing/2014/main" id="{A68C4AF0-C033-4643-985B-C955A403F7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42" name="AutoShape 2610">
                  <a:extLst>
                    <a:ext uri="{FF2B5EF4-FFF2-40B4-BE49-F238E27FC236}">
                      <a16:creationId xmlns:a16="http://schemas.microsoft.com/office/drawing/2014/main" id="{FC0F0DBC-5A7A-44A3-97AE-96F9D5A11D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9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043" name="Group 2611">
                <a:extLst>
                  <a:ext uri="{FF2B5EF4-FFF2-40B4-BE49-F238E27FC236}">
                    <a16:creationId xmlns:a16="http://schemas.microsoft.com/office/drawing/2014/main" id="{0BDC96F5-C49C-47F8-9473-AE4127B9D0A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78" y="1820"/>
                <a:ext cx="1017" cy="26"/>
                <a:chOff x="988" y="2614"/>
                <a:chExt cx="3946" cy="91"/>
              </a:xfrm>
            </p:grpSpPr>
            <p:sp>
              <p:nvSpPr>
                <p:cNvPr id="21044" name="AutoShape 2612">
                  <a:extLst>
                    <a:ext uri="{FF2B5EF4-FFF2-40B4-BE49-F238E27FC236}">
                      <a16:creationId xmlns:a16="http://schemas.microsoft.com/office/drawing/2014/main" id="{3AEBC4F4-32EA-4AF9-9934-BB20F424EA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7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45" name="AutoShape 2613">
                  <a:extLst>
                    <a:ext uri="{FF2B5EF4-FFF2-40B4-BE49-F238E27FC236}">
                      <a16:creationId xmlns:a16="http://schemas.microsoft.com/office/drawing/2014/main" id="{DC7B27E3-04F2-481A-A127-552010026B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46" name="AutoShape 2614">
                  <a:extLst>
                    <a:ext uri="{FF2B5EF4-FFF2-40B4-BE49-F238E27FC236}">
                      <a16:creationId xmlns:a16="http://schemas.microsoft.com/office/drawing/2014/main" id="{470B5131-A03E-4F15-9458-9DF5DCE538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47" name="AutoShape 2615">
                  <a:extLst>
                    <a:ext uri="{FF2B5EF4-FFF2-40B4-BE49-F238E27FC236}">
                      <a16:creationId xmlns:a16="http://schemas.microsoft.com/office/drawing/2014/main" id="{AAE302B1-74A9-446A-9F57-E581EB6F39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48" name="AutoShape 2616">
                  <a:extLst>
                    <a:ext uri="{FF2B5EF4-FFF2-40B4-BE49-F238E27FC236}">
                      <a16:creationId xmlns:a16="http://schemas.microsoft.com/office/drawing/2014/main" id="{90ECF5A2-9B25-4F68-8DCB-83E71BC8E2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49" name="AutoShape 2617">
                  <a:extLst>
                    <a:ext uri="{FF2B5EF4-FFF2-40B4-BE49-F238E27FC236}">
                      <a16:creationId xmlns:a16="http://schemas.microsoft.com/office/drawing/2014/main" id="{8F01A072-F12C-446B-A16C-C6BE7DACC9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49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50" name="AutoShape 2618">
                  <a:extLst>
                    <a:ext uri="{FF2B5EF4-FFF2-40B4-BE49-F238E27FC236}">
                      <a16:creationId xmlns:a16="http://schemas.microsoft.com/office/drawing/2014/main" id="{60118A9A-232F-4B06-9F59-35C2E51150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9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51" name="AutoShape 2619">
                  <a:extLst>
                    <a:ext uri="{FF2B5EF4-FFF2-40B4-BE49-F238E27FC236}">
                      <a16:creationId xmlns:a16="http://schemas.microsoft.com/office/drawing/2014/main" id="{10D42E36-4316-4322-AC18-7E6881D958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7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52" name="AutoShape 2620">
                  <a:extLst>
                    <a:ext uri="{FF2B5EF4-FFF2-40B4-BE49-F238E27FC236}">
                      <a16:creationId xmlns:a16="http://schemas.microsoft.com/office/drawing/2014/main" id="{B2C7D5EF-53B4-4C0B-985F-3FE11409ED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5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53" name="AutoShape 2621">
                  <a:extLst>
                    <a:ext uri="{FF2B5EF4-FFF2-40B4-BE49-F238E27FC236}">
                      <a16:creationId xmlns:a16="http://schemas.microsoft.com/office/drawing/2014/main" id="{D097DCCE-97DA-4501-902D-B89784EABB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25" y="2614"/>
                  <a:ext cx="409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54" name="AutoShape 2622">
                  <a:extLst>
                    <a:ext uri="{FF2B5EF4-FFF2-40B4-BE49-F238E27FC236}">
                      <a16:creationId xmlns:a16="http://schemas.microsoft.com/office/drawing/2014/main" id="{4F75F67B-C7D0-4D27-A95C-5D896CA1FC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5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55" name="AutoShape 2623">
                  <a:extLst>
                    <a:ext uri="{FF2B5EF4-FFF2-40B4-BE49-F238E27FC236}">
                      <a16:creationId xmlns:a16="http://schemas.microsoft.com/office/drawing/2014/main" id="{428AB5A9-22E0-49BE-AEE6-3702B7C4EB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1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56" name="AutoShape 2624">
                  <a:extLst>
                    <a:ext uri="{FF2B5EF4-FFF2-40B4-BE49-F238E27FC236}">
                      <a16:creationId xmlns:a16="http://schemas.microsoft.com/office/drawing/2014/main" id="{196E85C4-F028-422E-8C6F-4340501874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614"/>
                  <a:ext cx="498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057" name="Group 2625">
                <a:extLst>
                  <a:ext uri="{FF2B5EF4-FFF2-40B4-BE49-F238E27FC236}">
                    <a16:creationId xmlns:a16="http://schemas.microsoft.com/office/drawing/2014/main" id="{D181B138-0A89-43E6-B0D6-479D56BE878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01" y="1710"/>
                <a:ext cx="971" cy="13"/>
                <a:chOff x="1033" y="2205"/>
                <a:chExt cx="3765" cy="46"/>
              </a:xfrm>
            </p:grpSpPr>
            <p:sp>
              <p:nvSpPr>
                <p:cNvPr id="21058" name="AutoShape 2626">
                  <a:extLst>
                    <a:ext uri="{FF2B5EF4-FFF2-40B4-BE49-F238E27FC236}">
                      <a16:creationId xmlns:a16="http://schemas.microsoft.com/office/drawing/2014/main" id="{BFB7E1B6-73A9-4643-BFC5-60BB44429A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59" name="AutoShape 2627">
                  <a:extLst>
                    <a:ext uri="{FF2B5EF4-FFF2-40B4-BE49-F238E27FC236}">
                      <a16:creationId xmlns:a16="http://schemas.microsoft.com/office/drawing/2014/main" id="{96FA08F5-B842-4DAB-B73B-4A2E44526B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5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60" name="AutoShape 2628">
                  <a:extLst>
                    <a:ext uri="{FF2B5EF4-FFF2-40B4-BE49-F238E27FC236}">
                      <a16:creationId xmlns:a16="http://schemas.microsoft.com/office/drawing/2014/main" id="{FB5D77FD-6887-41DA-8203-0F3608411D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8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61" name="AutoShape 2629">
                  <a:extLst>
                    <a:ext uri="{FF2B5EF4-FFF2-40B4-BE49-F238E27FC236}">
                      <a16:creationId xmlns:a16="http://schemas.microsoft.com/office/drawing/2014/main" id="{0DD8CC6B-E5B1-4D70-9AB5-7011437E23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91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62" name="AutoShape 2630">
                  <a:extLst>
                    <a:ext uri="{FF2B5EF4-FFF2-40B4-BE49-F238E27FC236}">
                      <a16:creationId xmlns:a16="http://schemas.microsoft.com/office/drawing/2014/main" id="{0FB6BF25-74E7-4874-8DBC-287364D9EA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43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63" name="AutoShape 2631">
                  <a:extLst>
                    <a:ext uri="{FF2B5EF4-FFF2-40B4-BE49-F238E27FC236}">
                      <a16:creationId xmlns:a16="http://schemas.microsoft.com/office/drawing/2014/main" id="{03CA7B9B-8F97-416C-975E-06E6C79B1A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96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64" name="AutoShape 2632">
                  <a:extLst>
                    <a:ext uri="{FF2B5EF4-FFF2-40B4-BE49-F238E27FC236}">
                      <a16:creationId xmlns:a16="http://schemas.microsoft.com/office/drawing/2014/main" id="{6F78F2AD-49E3-4F63-92AC-9CE120CD85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49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65" name="AutoShape 2633">
                  <a:extLst>
                    <a:ext uri="{FF2B5EF4-FFF2-40B4-BE49-F238E27FC236}">
                      <a16:creationId xmlns:a16="http://schemas.microsoft.com/office/drawing/2014/main" id="{22CCA17D-6D02-44E1-9B5A-F502BC194D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02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66" name="AutoShape 2634">
                  <a:extLst>
                    <a:ext uri="{FF2B5EF4-FFF2-40B4-BE49-F238E27FC236}">
                      <a16:creationId xmlns:a16="http://schemas.microsoft.com/office/drawing/2014/main" id="{C00C4220-A152-4178-B98B-BB4CAC4391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4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67" name="AutoShape 2635">
                  <a:extLst>
                    <a:ext uri="{FF2B5EF4-FFF2-40B4-BE49-F238E27FC236}">
                      <a16:creationId xmlns:a16="http://schemas.microsoft.com/office/drawing/2014/main" id="{F5CB7ED3-DAE7-40B9-B5B7-9C45FA581B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7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68" name="AutoShape 2636">
                  <a:extLst>
                    <a:ext uri="{FF2B5EF4-FFF2-40B4-BE49-F238E27FC236}">
                      <a16:creationId xmlns:a16="http://schemas.microsoft.com/office/drawing/2014/main" id="{7DA91AB2-A3E0-4C44-9479-F01A3AFDB3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60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69" name="AutoShape 2637">
                  <a:extLst>
                    <a:ext uri="{FF2B5EF4-FFF2-40B4-BE49-F238E27FC236}">
                      <a16:creationId xmlns:a16="http://schemas.microsoft.com/office/drawing/2014/main" id="{C45B250F-A7A8-4372-8B6D-F0203C5493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12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70" name="AutoShape 2638">
                  <a:extLst>
                    <a:ext uri="{FF2B5EF4-FFF2-40B4-BE49-F238E27FC236}">
                      <a16:creationId xmlns:a16="http://schemas.microsoft.com/office/drawing/2014/main" id="{3A3B9B0A-3777-4AF9-AFBB-8A50D61E41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65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71" name="AutoShape 2639">
                  <a:extLst>
                    <a:ext uri="{FF2B5EF4-FFF2-40B4-BE49-F238E27FC236}">
                      <a16:creationId xmlns:a16="http://schemas.microsoft.com/office/drawing/2014/main" id="{764D28FF-847E-4CF2-B78F-A5C7638F6A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18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72" name="AutoShape 2640">
                  <a:extLst>
                    <a:ext uri="{FF2B5EF4-FFF2-40B4-BE49-F238E27FC236}">
                      <a16:creationId xmlns:a16="http://schemas.microsoft.com/office/drawing/2014/main" id="{C54569B3-6130-4AB3-A513-0E60AE0831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1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073" name="Group 2641">
                <a:extLst>
                  <a:ext uri="{FF2B5EF4-FFF2-40B4-BE49-F238E27FC236}">
                    <a16:creationId xmlns:a16="http://schemas.microsoft.com/office/drawing/2014/main" id="{09816E0B-3FA6-40C6-BAED-2D9A425022B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01" y="1728"/>
                <a:ext cx="971" cy="25"/>
                <a:chOff x="1033" y="2296"/>
                <a:chExt cx="3765" cy="91"/>
              </a:xfrm>
            </p:grpSpPr>
            <p:sp>
              <p:nvSpPr>
                <p:cNvPr id="21074" name="AutoShape 2642">
                  <a:extLst>
                    <a:ext uri="{FF2B5EF4-FFF2-40B4-BE49-F238E27FC236}">
                      <a16:creationId xmlns:a16="http://schemas.microsoft.com/office/drawing/2014/main" id="{4B825584-C9D2-4434-A6C8-1A68FBFD0F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2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75" name="AutoShape 2643">
                  <a:extLst>
                    <a:ext uri="{FF2B5EF4-FFF2-40B4-BE49-F238E27FC236}">
                      <a16:creationId xmlns:a16="http://schemas.microsoft.com/office/drawing/2014/main" id="{A1BE0E52-371F-4FB9-88AC-8C1949688F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60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76" name="AutoShape 2644">
                  <a:extLst>
                    <a:ext uri="{FF2B5EF4-FFF2-40B4-BE49-F238E27FC236}">
                      <a16:creationId xmlns:a16="http://schemas.microsoft.com/office/drawing/2014/main" id="{2E2729B8-4E9E-485B-83D8-10C995E34A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48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77" name="AutoShape 2645">
                  <a:extLst>
                    <a:ext uri="{FF2B5EF4-FFF2-40B4-BE49-F238E27FC236}">
                      <a16:creationId xmlns:a16="http://schemas.microsoft.com/office/drawing/2014/main" id="{766529B3-91C6-4390-A3A6-D23640B1FC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76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78" name="AutoShape 2646">
                  <a:extLst>
                    <a:ext uri="{FF2B5EF4-FFF2-40B4-BE49-F238E27FC236}">
                      <a16:creationId xmlns:a16="http://schemas.microsoft.com/office/drawing/2014/main" id="{11C96118-0653-428C-A6EA-45DC2D14F5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79" name="AutoShape 2647">
                  <a:extLst>
                    <a:ext uri="{FF2B5EF4-FFF2-40B4-BE49-F238E27FC236}">
                      <a16:creationId xmlns:a16="http://schemas.microsoft.com/office/drawing/2014/main" id="{7E481516-F5E6-4CDD-9FFE-8F907E0C50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4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80" name="AutoShape 2648">
                  <a:extLst>
                    <a:ext uri="{FF2B5EF4-FFF2-40B4-BE49-F238E27FC236}">
                      <a16:creationId xmlns:a16="http://schemas.microsoft.com/office/drawing/2014/main" id="{9DD070C4-16E7-4222-A75D-730B98471C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81" name="AutoShape 2649">
                  <a:extLst>
                    <a:ext uri="{FF2B5EF4-FFF2-40B4-BE49-F238E27FC236}">
                      <a16:creationId xmlns:a16="http://schemas.microsoft.com/office/drawing/2014/main" id="{5AABFCEC-0D0F-43FD-982C-C278653DB7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20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82" name="AutoShape 2650">
                  <a:extLst>
                    <a:ext uri="{FF2B5EF4-FFF2-40B4-BE49-F238E27FC236}">
                      <a16:creationId xmlns:a16="http://schemas.microsoft.com/office/drawing/2014/main" id="{DBAB574A-E071-4BF0-B212-FDF3CB75E1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8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83" name="AutoShape 2651">
                  <a:extLst>
                    <a:ext uri="{FF2B5EF4-FFF2-40B4-BE49-F238E27FC236}">
                      <a16:creationId xmlns:a16="http://schemas.microsoft.com/office/drawing/2014/main" id="{0E0E4655-6069-4BA8-81BF-0DE7F35C61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84" name="AutoShape 2652">
                  <a:extLst>
                    <a:ext uri="{FF2B5EF4-FFF2-40B4-BE49-F238E27FC236}">
                      <a16:creationId xmlns:a16="http://schemas.microsoft.com/office/drawing/2014/main" id="{55064F9A-EE00-4FCD-9157-83C68B09DB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296"/>
                  <a:ext cx="317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85" name="AutoShape 2653">
                  <a:extLst>
                    <a:ext uri="{FF2B5EF4-FFF2-40B4-BE49-F238E27FC236}">
                      <a16:creationId xmlns:a16="http://schemas.microsoft.com/office/drawing/2014/main" id="{92C69507-9943-443D-8EA2-8D0459A823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2296"/>
                  <a:ext cx="318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86" name="AutoShape 2654">
                  <a:extLst>
                    <a:ext uri="{FF2B5EF4-FFF2-40B4-BE49-F238E27FC236}">
                      <a16:creationId xmlns:a16="http://schemas.microsoft.com/office/drawing/2014/main" id="{9C7863F0-0918-4691-B651-69C44C6A17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6" y="2296"/>
                  <a:ext cx="318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087" name="Group 2655">
                <a:extLst>
                  <a:ext uri="{FF2B5EF4-FFF2-40B4-BE49-F238E27FC236}">
                    <a16:creationId xmlns:a16="http://schemas.microsoft.com/office/drawing/2014/main" id="{0DAE340C-E1A8-4F30-ADBB-D026D23E2F1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13" y="1789"/>
                <a:ext cx="947" cy="26"/>
                <a:chOff x="988" y="2478"/>
                <a:chExt cx="3673" cy="91"/>
              </a:xfrm>
            </p:grpSpPr>
            <p:sp>
              <p:nvSpPr>
                <p:cNvPr id="21088" name="AutoShape 2656">
                  <a:extLst>
                    <a:ext uri="{FF2B5EF4-FFF2-40B4-BE49-F238E27FC236}">
                      <a16:creationId xmlns:a16="http://schemas.microsoft.com/office/drawing/2014/main" id="{5902C16D-FCE2-46C7-BC5E-024C5FDE77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1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89" name="AutoShape 2657">
                  <a:extLst>
                    <a:ext uri="{FF2B5EF4-FFF2-40B4-BE49-F238E27FC236}">
                      <a16:creationId xmlns:a16="http://schemas.microsoft.com/office/drawing/2014/main" id="{B4426740-C9DB-4A3F-BABF-7B86E3148E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90" name="AutoShape 2658">
                  <a:extLst>
                    <a:ext uri="{FF2B5EF4-FFF2-40B4-BE49-F238E27FC236}">
                      <a16:creationId xmlns:a16="http://schemas.microsoft.com/office/drawing/2014/main" id="{70B99A91-782F-4C36-B543-578B4DD2CF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91" name="AutoShape 2659">
                  <a:extLst>
                    <a:ext uri="{FF2B5EF4-FFF2-40B4-BE49-F238E27FC236}">
                      <a16:creationId xmlns:a16="http://schemas.microsoft.com/office/drawing/2014/main" id="{90F23002-0E45-4EB9-976C-70AD4C969F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92" name="AutoShape 2660">
                  <a:extLst>
                    <a:ext uri="{FF2B5EF4-FFF2-40B4-BE49-F238E27FC236}">
                      <a16:creationId xmlns:a16="http://schemas.microsoft.com/office/drawing/2014/main" id="{9E44D47E-9136-4DD3-B3BC-10F8791A18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93" name="AutoShape 2661">
                  <a:extLst>
                    <a:ext uri="{FF2B5EF4-FFF2-40B4-BE49-F238E27FC236}">
                      <a16:creationId xmlns:a16="http://schemas.microsoft.com/office/drawing/2014/main" id="{B8708ACE-0513-480E-AF3C-5ED86A48EA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94" name="AutoShape 2662">
                  <a:extLst>
                    <a:ext uri="{FF2B5EF4-FFF2-40B4-BE49-F238E27FC236}">
                      <a16:creationId xmlns:a16="http://schemas.microsoft.com/office/drawing/2014/main" id="{44874894-E032-485F-A3EA-11080058C1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3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95" name="AutoShape 2663">
                  <a:extLst>
                    <a:ext uri="{FF2B5EF4-FFF2-40B4-BE49-F238E27FC236}">
                      <a16:creationId xmlns:a16="http://schemas.microsoft.com/office/drawing/2014/main" id="{A9D3CD11-42CA-445B-85F3-E0E7068591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1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96" name="AutoShape 2664">
                  <a:extLst>
                    <a:ext uri="{FF2B5EF4-FFF2-40B4-BE49-F238E27FC236}">
                      <a16:creationId xmlns:a16="http://schemas.microsoft.com/office/drawing/2014/main" id="{946E17A8-DCFA-4F80-9882-BDE463A336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97" name="AutoShape 2665">
                  <a:extLst>
                    <a:ext uri="{FF2B5EF4-FFF2-40B4-BE49-F238E27FC236}">
                      <a16:creationId xmlns:a16="http://schemas.microsoft.com/office/drawing/2014/main" id="{7D575D36-E2D6-4E59-B931-27CD58BFE4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1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98" name="AutoShape 2666">
                  <a:extLst>
                    <a:ext uri="{FF2B5EF4-FFF2-40B4-BE49-F238E27FC236}">
                      <a16:creationId xmlns:a16="http://schemas.microsoft.com/office/drawing/2014/main" id="{3B4C7B89-B103-4E79-AE1D-532F41F531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99" name="AutoShape 2667">
                  <a:extLst>
                    <a:ext uri="{FF2B5EF4-FFF2-40B4-BE49-F238E27FC236}">
                      <a16:creationId xmlns:a16="http://schemas.microsoft.com/office/drawing/2014/main" id="{005DAE8E-99FB-42C4-8427-3CF7F6603B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3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00" name="AutoShape 2668">
                  <a:extLst>
                    <a:ext uri="{FF2B5EF4-FFF2-40B4-BE49-F238E27FC236}">
                      <a16:creationId xmlns:a16="http://schemas.microsoft.com/office/drawing/2014/main" id="{52C5CEEC-5C61-4E06-AD8C-9FD138E09D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478"/>
                  <a:ext cx="363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101" name="Group 2669">
                <a:extLst>
                  <a:ext uri="{FF2B5EF4-FFF2-40B4-BE49-F238E27FC236}">
                    <a16:creationId xmlns:a16="http://schemas.microsoft.com/office/drawing/2014/main" id="{826B9D2F-5EEB-405C-83CE-6F718CD84BF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95" y="1758"/>
                <a:ext cx="982" cy="26"/>
                <a:chOff x="988" y="2387"/>
                <a:chExt cx="3810" cy="91"/>
              </a:xfrm>
            </p:grpSpPr>
            <p:sp>
              <p:nvSpPr>
                <p:cNvPr id="21102" name="AutoShape 2670">
                  <a:extLst>
                    <a:ext uri="{FF2B5EF4-FFF2-40B4-BE49-F238E27FC236}">
                      <a16:creationId xmlns:a16="http://schemas.microsoft.com/office/drawing/2014/main" id="{18F6DDAD-DC69-4A52-B0E9-C6718144C0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4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03" name="AutoShape 2671">
                  <a:extLst>
                    <a:ext uri="{FF2B5EF4-FFF2-40B4-BE49-F238E27FC236}">
                      <a16:creationId xmlns:a16="http://schemas.microsoft.com/office/drawing/2014/main" id="{2A2D48F4-936A-463F-B771-A8F3229EDB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2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04" name="AutoShape 2672">
                  <a:extLst>
                    <a:ext uri="{FF2B5EF4-FFF2-40B4-BE49-F238E27FC236}">
                      <a16:creationId xmlns:a16="http://schemas.microsoft.com/office/drawing/2014/main" id="{B17F938D-73B7-4446-9348-330ECC1A0E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7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05" name="AutoShape 2673">
                  <a:extLst>
                    <a:ext uri="{FF2B5EF4-FFF2-40B4-BE49-F238E27FC236}">
                      <a16:creationId xmlns:a16="http://schemas.microsoft.com/office/drawing/2014/main" id="{23FEF05B-1A40-4585-B2EC-90706AE3BF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06" name="AutoShape 2674">
                  <a:extLst>
                    <a:ext uri="{FF2B5EF4-FFF2-40B4-BE49-F238E27FC236}">
                      <a16:creationId xmlns:a16="http://schemas.microsoft.com/office/drawing/2014/main" id="{71A9C766-0110-4AC9-AFCB-ED9CF31137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07" name="AutoShape 2675">
                  <a:extLst>
                    <a:ext uri="{FF2B5EF4-FFF2-40B4-BE49-F238E27FC236}">
                      <a16:creationId xmlns:a16="http://schemas.microsoft.com/office/drawing/2014/main" id="{074923CB-72C3-4C64-99D0-8048A6A943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08" name="AutoShape 2676">
                  <a:extLst>
                    <a:ext uri="{FF2B5EF4-FFF2-40B4-BE49-F238E27FC236}">
                      <a16:creationId xmlns:a16="http://schemas.microsoft.com/office/drawing/2014/main" id="{7162C313-3740-4115-87E7-CAD0DAF391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1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09" name="AutoShape 2677">
                  <a:extLst>
                    <a:ext uri="{FF2B5EF4-FFF2-40B4-BE49-F238E27FC236}">
                      <a16:creationId xmlns:a16="http://schemas.microsoft.com/office/drawing/2014/main" id="{3703E7C6-394F-4E4A-ACF3-A4B482F55D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69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10" name="AutoShape 2678">
                  <a:extLst>
                    <a:ext uri="{FF2B5EF4-FFF2-40B4-BE49-F238E27FC236}">
                      <a16:creationId xmlns:a16="http://schemas.microsoft.com/office/drawing/2014/main" id="{0D5E3AA6-DCFA-4EEB-8DD2-32C480C6DD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9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11" name="AutoShape 2679">
                  <a:extLst>
                    <a:ext uri="{FF2B5EF4-FFF2-40B4-BE49-F238E27FC236}">
                      <a16:creationId xmlns:a16="http://schemas.microsoft.com/office/drawing/2014/main" id="{A140B21D-3481-4F5E-A7AE-A2F806063B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57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12" name="AutoShape 2680">
                  <a:extLst>
                    <a:ext uri="{FF2B5EF4-FFF2-40B4-BE49-F238E27FC236}">
                      <a16:creationId xmlns:a16="http://schemas.microsoft.com/office/drawing/2014/main" id="{A6E374C1-A08D-4BE3-9644-A4B76A7B64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13" name="AutoShape 2681">
                  <a:extLst>
                    <a:ext uri="{FF2B5EF4-FFF2-40B4-BE49-F238E27FC236}">
                      <a16:creationId xmlns:a16="http://schemas.microsoft.com/office/drawing/2014/main" id="{169DE27C-89D6-483B-857E-4BECB196CC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7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14" name="AutoShape 2682">
                  <a:extLst>
                    <a:ext uri="{FF2B5EF4-FFF2-40B4-BE49-F238E27FC236}">
                      <a16:creationId xmlns:a16="http://schemas.microsoft.com/office/drawing/2014/main" id="{261FD005-7436-4998-9889-6F27BE644F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1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15" name="AutoShape 2683">
                  <a:extLst>
                    <a:ext uri="{FF2B5EF4-FFF2-40B4-BE49-F238E27FC236}">
                      <a16:creationId xmlns:a16="http://schemas.microsoft.com/office/drawing/2014/main" id="{7B7CA02D-D3ED-4BE6-8952-6CF5C25E91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387"/>
                  <a:ext cx="319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1116" name="AutoShape 2684">
              <a:extLst>
                <a:ext uri="{FF2B5EF4-FFF2-40B4-BE49-F238E27FC236}">
                  <a16:creationId xmlns:a16="http://schemas.microsoft.com/office/drawing/2014/main" id="{97F33538-D427-4E38-A1A9-D479FCEB2F6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716" y="3241"/>
              <a:ext cx="680" cy="84"/>
            </a:xfrm>
            <a:custGeom>
              <a:avLst/>
              <a:gdLst>
                <a:gd name="G0" fmla="+- 1630 0 0"/>
                <a:gd name="G1" fmla="+- 21600 0 1630"/>
                <a:gd name="G2" fmla="*/ 1630 1 2"/>
                <a:gd name="G3" fmla="+- 21600 0 G2"/>
                <a:gd name="G4" fmla="+/ 1630 21600 2"/>
                <a:gd name="G5" fmla="+/ G1 0 2"/>
                <a:gd name="G6" fmla="*/ 21600 21600 1630"/>
                <a:gd name="G7" fmla="*/ G6 1 2"/>
                <a:gd name="G8" fmla="+- 21600 0 G7"/>
                <a:gd name="G9" fmla="*/ 21600 1 2"/>
                <a:gd name="G10" fmla="+- 1630 0 G9"/>
                <a:gd name="G11" fmla="?: G10 G8 0"/>
                <a:gd name="G12" fmla="?: G10 G7 21600"/>
                <a:gd name="T0" fmla="*/ 20785 w 21600"/>
                <a:gd name="T1" fmla="*/ 10800 h 21600"/>
                <a:gd name="T2" fmla="*/ 10800 w 21600"/>
                <a:gd name="T3" fmla="*/ 21600 h 21600"/>
                <a:gd name="T4" fmla="*/ 815 w 21600"/>
                <a:gd name="T5" fmla="*/ 10800 h 21600"/>
                <a:gd name="T6" fmla="*/ 10800 w 21600"/>
                <a:gd name="T7" fmla="*/ 0 h 21600"/>
                <a:gd name="T8" fmla="*/ 2615 w 21600"/>
                <a:gd name="T9" fmla="*/ 2615 h 21600"/>
                <a:gd name="T10" fmla="*/ 18985 w 21600"/>
                <a:gd name="T11" fmla="*/ 1898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630" y="21600"/>
                  </a:lnTo>
                  <a:lnTo>
                    <a:pt x="1997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17" name="AutoShape 2685">
              <a:extLst>
                <a:ext uri="{FF2B5EF4-FFF2-40B4-BE49-F238E27FC236}">
                  <a16:creationId xmlns:a16="http://schemas.microsoft.com/office/drawing/2014/main" id="{795157CF-4006-47E1-9327-AB970E5BB5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1" y="3367"/>
              <a:ext cx="2851" cy="47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18" name="AutoShape 2686">
              <a:extLst>
                <a:ext uri="{FF2B5EF4-FFF2-40B4-BE49-F238E27FC236}">
                  <a16:creationId xmlns:a16="http://schemas.microsoft.com/office/drawing/2014/main" id="{6638AB6D-9C9B-4DF6-BB4C-6D5DAE273B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" y="3380"/>
              <a:ext cx="2791" cy="2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8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19" name="AutoShape 2687">
              <a:extLst>
                <a:ext uri="{FF2B5EF4-FFF2-40B4-BE49-F238E27FC236}">
                  <a16:creationId xmlns:a16="http://schemas.microsoft.com/office/drawing/2014/main" id="{1C6F8C57-C562-414F-9C3B-221493CD21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1" y="3332"/>
              <a:ext cx="769" cy="3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20" name="Rectangle 2688">
              <a:extLst>
                <a:ext uri="{FF2B5EF4-FFF2-40B4-BE49-F238E27FC236}">
                  <a16:creationId xmlns:a16="http://schemas.microsoft.com/office/drawing/2014/main" id="{9ACBDE26-1F43-4364-81CF-2C72AEF606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3" y="3330"/>
              <a:ext cx="225" cy="33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50000"/>
                  </a:schemeClr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21" name="Rectangle 2689">
              <a:extLst>
                <a:ext uri="{FF2B5EF4-FFF2-40B4-BE49-F238E27FC236}">
                  <a16:creationId xmlns:a16="http://schemas.microsoft.com/office/drawing/2014/main" id="{9282A4E9-034E-4E8C-AF82-D35D1E703D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4" y="2847"/>
              <a:ext cx="233" cy="59"/>
            </a:xfrm>
            <a:prstGeom prst="rect">
              <a:avLst/>
            </a:prstGeom>
            <a:solidFill>
              <a:schemeClr val="bg2">
                <a:alpha val="7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123" name="Group 2691">
            <a:extLst>
              <a:ext uri="{FF2B5EF4-FFF2-40B4-BE49-F238E27FC236}">
                <a16:creationId xmlns:a16="http://schemas.microsoft.com/office/drawing/2014/main" id="{4665A8BD-3DEF-4112-8DB3-858E9A5949DE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4868863"/>
            <a:ext cx="1439862" cy="1287462"/>
            <a:chOff x="671" y="845"/>
            <a:chExt cx="3402" cy="3039"/>
          </a:xfrm>
        </p:grpSpPr>
        <p:sp>
          <p:nvSpPr>
            <p:cNvPr id="21124" name="Oval 2692">
              <a:extLst>
                <a:ext uri="{FF2B5EF4-FFF2-40B4-BE49-F238E27FC236}">
                  <a16:creationId xmlns:a16="http://schemas.microsoft.com/office/drawing/2014/main" id="{9661E899-88B5-47CC-8D3F-DC5AC91589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845"/>
              <a:ext cx="2949" cy="180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66667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25" name="AutoShape 2693">
              <a:extLst>
                <a:ext uri="{FF2B5EF4-FFF2-40B4-BE49-F238E27FC236}">
                  <a16:creationId xmlns:a16="http://schemas.microsoft.com/office/drawing/2014/main" id="{229A7C6F-1FCF-486B-A387-EE829CB9D0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1" y="936"/>
              <a:ext cx="2982" cy="1955"/>
            </a:xfrm>
            <a:prstGeom prst="roundRect">
              <a:avLst>
                <a:gd name="adj" fmla="val 2250"/>
              </a:avLst>
            </a:prstGeom>
            <a:gradFill rotWithShape="1">
              <a:gsLst>
                <a:gs pos="0">
                  <a:srgbClr val="DDDDDD">
                    <a:gamma/>
                    <a:shade val="66667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26" name="Oval 2694">
              <a:extLst>
                <a:ext uri="{FF2B5EF4-FFF2-40B4-BE49-F238E27FC236}">
                  <a16:creationId xmlns:a16="http://schemas.microsoft.com/office/drawing/2014/main" id="{72C5FE67-ABC5-4DC2-BB7A-FD6FC868B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" y="867"/>
              <a:ext cx="2899" cy="180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19216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27" name="AutoShape 2695">
              <a:extLst>
                <a:ext uri="{FF2B5EF4-FFF2-40B4-BE49-F238E27FC236}">
                  <a16:creationId xmlns:a16="http://schemas.microsoft.com/office/drawing/2014/main" id="{4612FCE8-6755-4951-92AD-A1F79918B3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" y="958"/>
              <a:ext cx="2931" cy="1955"/>
            </a:xfrm>
            <a:prstGeom prst="roundRect">
              <a:avLst>
                <a:gd name="adj" fmla="val 2250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19216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28" name="AutoShape 2696">
              <a:extLst>
                <a:ext uri="{FF2B5EF4-FFF2-40B4-BE49-F238E27FC236}">
                  <a16:creationId xmlns:a16="http://schemas.microsoft.com/office/drawing/2014/main" id="{F181EAA3-FDC9-4467-8537-CDDEC3DFD22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671" y="2898"/>
              <a:ext cx="3402" cy="922"/>
            </a:xfrm>
            <a:custGeom>
              <a:avLst/>
              <a:gdLst>
                <a:gd name="G0" fmla="+- 1245 0 0"/>
                <a:gd name="G1" fmla="+- 21600 0 1245"/>
                <a:gd name="G2" fmla="*/ 1245 1 2"/>
                <a:gd name="G3" fmla="+- 21600 0 G2"/>
                <a:gd name="G4" fmla="+/ 1245 21600 2"/>
                <a:gd name="G5" fmla="+/ G1 0 2"/>
                <a:gd name="G6" fmla="*/ 21600 21600 1245"/>
                <a:gd name="G7" fmla="*/ G6 1 2"/>
                <a:gd name="G8" fmla="+- 21600 0 G7"/>
                <a:gd name="G9" fmla="*/ 21600 1 2"/>
                <a:gd name="G10" fmla="+- 1245 0 G9"/>
                <a:gd name="G11" fmla="?: G10 G8 0"/>
                <a:gd name="G12" fmla="?: G10 G7 21600"/>
                <a:gd name="T0" fmla="*/ 20977 w 21600"/>
                <a:gd name="T1" fmla="*/ 10800 h 21600"/>
                <a:gd name="T2" fmla="*/ 10800 w 21600"/>
                <a:gd name="T3" fmla="*/ 21600 h 21600"/>
                <a:gd name="T4" fmla="*/ 623 w 21600"/>
                <a:gd name="T5" fmla="*/ 10800 h 21600"/>
                <a:gd name="T6" fmla="*/ 10800 w 21600"/>
                <a:gd name="T7" fmla="*/ 0 h 21600"/>
                <a:gd name="T8" fmla="*/ 2423 w 21600"/>
                <a:gd name="T9" fmla="*/ 2423 h 21600"/>
                <a:gd name="T10" fmla="*/ 19177 w 21600"/>
                <a:gd name="T11" fmla="*/ 1917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45" y="21600"/>
                  </a:lnTo>
                  <a:lnTo>
                    <a:pt x="2035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38039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129" name="Group 2697">
              <a:extLst>
                <a:ext uri="{FF2B5EF4-FFF2-40B4-BE49-F238E27FC236}">
                  <a16:creationId xmlns:a16="http://schemas.microsoft.com/office/drawing/2014/main" id="{F66D2E8F-4F98-4363-BCAB-E979CE0CAE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88" y="1027"/>
              <a:ext cx="2767" cy="1715"/>
              <a:chOff x="1127" y="1055"/>
              <a:chExt cx="2526" cy="1579"/>
            </a:xfrm>
          </p:grpSpPr>
          <p:sp>
            <p:nvSpPr>
              <p:cNvPr id="21130" name="Rectangle 2698">
                <a:extLst>
                  <a:ext uri="{FF2B5EF4-FFF2-40B4-BE49-F238E27FC236}">
                    <a16:creationId xmlns:a16="http://schemas.microsoft.com/office/drawing/2014/main" id="{2893B2EB-23A7-4D30-8C81-ED6FD9F619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" y="1055"/>
                <a:ext cx="2526" cy="1579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131" name="Rectangle 2699">
                <a:extLst>
                  <a:ext uri="{FF2B5EF4-FFF2-40B4-BE49-F238E27FC236}">
                    <a16:creationId xmlns:a16="http://schemas.microsoft.com/office/drawing/2014/main" id="{FEE54B64-3114-4725-A3EF-65A97A2B22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5" y="1082"/>
                <a:ext cx="2490" cy="1525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3725"/>
                      <a:invGamma/>
                    </a:schemeClr>
                  </a:gs>
                  <a:gs pos="100000">
                    <a:schemeClr val="tx1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132" name="Group 2700">
              <a:extLst>
                <a:ext uri="{FF2B5EF4-FFF2-40B4-BE49-F238E27FC236}">
                  <a16:creationId xmlns:a16="http://schemas.microsoft.com/office/drawing/2014/main" id="{2712BE53-9732-4C09-85A3-AA39854539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1" y="3748"/>
              <a:ext cx="3402" cy="136"/>
              <a:chOff x="671" y="3748"/>
              <a:chExt cx="3402" cy="226"/>
            </a:xfrm>
          </p:grpSpPr>
          <p:sp>
            <p:nvSpPr>
              <p:cNvPr id="21133" name="AutoShape 2701">
                <a:extLst>
                  <a:ext uri="{FF2B5EF4-FFF2-40B4-BE49-F238E27FC236}">
                    <a16:creationId xmlns:a16="http://schemas.microsoft.com/office/drawing/2014/main" id="{A3399785-F46B-4389-B40E-8C268C7135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3838"/>
                <a:ext cx="3311" cy="136"/>
              </a:xfrm>
              <a:prstGeom prst="roundRect">
                <a:avLst>
                  <a:gd name="adj" fmla="val 10495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7372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134" name="AutoShape 2702">
                <a:extLst>
                  <a:ext uri="{FF2B5EF4-FFF2-40B4-BE49-F238E27FC236}">
                    <a16:creationId xmlns:a16="http://schemas.microsoft.com/office/drawing/2014/main" id="{7B06E948-5F80-4FF0-8B7B-F4659E8F54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" y="3793"/>
                <a:ext cx="3402" cy="136"/>
              </a:xfrm>
              <a:prstGeom prst="roundRect">
                <a:avLst>
                  <a:gd name="adj" fmla="val 10495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7372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135" name="AutoShape 2703">
                <a:extLst>
                  <a:ext uri="{FF2B5EF4-FFF2-40B4-BE49-F238E27FC236}">
                    <a16:creationId xmlns:a16="http://schemas.microsoft.com/office/drawing/2014/main" id="{2F6D44C5-A51F-49CB-B06F-D224278E4B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3793"/>
                <a:ext cx="3311" cy="136"/>
              </a:xfrm>
              <a:prstGeom prst="roundRect">
                <a:avLst>
                  <a:gd name="adj" fmla="val 10495"/>
                </a:avLst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7372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136" name="AutoShape 2704">
                <a:extLst>
                  <a:ext uri="{FF2B5EF4-FFF2-40B4-BE49-F238E27FC236}">
                    <a16:creationId xmlns:a16="http://schemas.microsoft.com/office/drawing/2014/main" id="{55B1F829-03D0-430C-9BA3-B231D4390A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" y="3748"/>
                <a:ext cx="3402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5000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1137" name="AutoShape 2705">
              <a:extLst>
                <a:ext uri="{FF2B5EF4-FFF2-40B4-BE49-F238E27FC236}">
                  <a16:creationId xmlns:a16="http://schemas.microsoft.com/office/drawing/2014/main" id="{5E1025AB-A063-4F95-B8F6-E0DDDF541A6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751" y="2934"/>
              <a:ext cx="3234" cy="804"/>
            </a:xfrm>
            <a:custGeom>
              <a:avLst/>
              <a:gdLst>
                <a:gd name="G0" fmla="+- 1135 0 0"/>
                <a:gd name="G1" fmla="+- 21600 0 1135"/>
                <a:gd name="G2" fmla="*/ 1135 1 2"/>
                <a:gd name="G3" fmla="+- 21600 0 G2"/>
                <a:gd name="G4" fmla="+/ 1135 21600 2"/>
                <a:gd name="G5" fmla="+/ G1 0 2"/>
                <a:gd name="G6" fmla="*/ 21600 21600 1135"/>
                <a:gd name="G7" fmla="*/ G6 1 2"/>
                <a:gd name="G8" fmla="+- 21600 0 G7"/>
                <a:gd name="G9" fmla="*/ 21600 1 2"/>
                <a:gd name="G10" fmla="+- 1135 0 G9"/>
                <a:gd name="G11" fmla="?: G10 G8 0"/>
                <a:gd name="G12" fmla="?: G10 G7 21600"/>
                <a:gd name="T0" fmla="*/ 21032 w 21600"/>
                <a:gd name="T1" fmla="*/ 10800 h 21600"/>
                <a:gd name="T2" fmla="*/ 10800 w 21600"/>
                <a:gd name="T3" fmla="*/ 21600 h 21600"/>
                <a:gd name="T4" fmla="*/ 568 w 21600"/>
                <a:gd name="T5" fmla="*/ 10800 h 21600"/>
                <a:gd name="T6" fmla="*/ 10800 w 21600"/>
                <a:gd name="T7" fmla="*/ 0 h 21600"/>
                <a:gd name="T8" fmla="*/ 2368 w 21600"/>
                <a:gd name="T9" fmla="*/ 2368 h 21600"/>
                <a:gd name="T10" fmla="*/ 19232 w 21600"/>
                <a:gd name="T11" fmla="*/ 192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135" y="21600"/>
                  </a:lnTo>
                  <a:lnTo>
                    <a:pt x="2046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82353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38" name="AutoShape 2706" descr="横線 (反転)">
              <a:extLst>
                <a:ext uri="{FF2B5EF4-FFF2-40B4-BE49-F238E27FC236}">
                  <a16:creationId xmlns:a16="http://schemas.microsoft.com/office/drawing/2014/main" id="{84E2FA36-8469-42C1-96B0-8E9B6D03607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757" y="3385"/>
              <a:ext cx="3234" cy="341"/>
            </a:xfrm>
            <a:custGeom>
              <a:avLst/>
              <a:gdLst>
                <a:gd name="G0" fmla="+- 434 0 0"/>
                <a:gd name="G1" fmla="+- 21600 0 434"/>
                <a:gd name="G2" fmla="*/ 434 1 2"/>
                <a:gd name="G3" fmla="+- 21600 0 G2"/>
                <a:gd name="G4" fmla="+/ 434 21600 2"/>
                <a:gd name="G5" fmla="+/ G1 0 2"/>
                <a:gd name="G6" fmla="*/ 21600 21600 434"/>
                <a:gd name="G7" fmla="*/ G6 1 2"/>
                <a:gd name="G8" fmla="+- 21600 0 G7"/>
                <a:gd name="G9" fmla="*/ 21600 1 2"/>
                <a:gd name="G10" fmla="+- 434 0 G9"/>
                <a:gd name="G11" fmla="?: G10 G8 0"/>
                <a:gd name="G12" fmla="?: G10 G7 21600"/>
                <a:gd name="T0" fmla="*/ 21383 w 21600"/>
                <a:gd name="T1" fmla="*/ 10800 h 21600"/>
                <a:gd name="T2" fmla="*/ 10800 w 21600"/>
                <a:gd name="T3" fmla="*/ 21600 h 21600"/>
                <a:gd name="T4" fmla="*/ 217 w 21600"/>
                <a:gd name="T5" fmla="*/ 10800 h 21600"/>
                <a:gd name="T6" fmla="*/ 10800 w 21600"/>
                <a:gd name="T7" fmla="*/ 0 h 21600"/>
                <a:gd name="T8" fmla="*/ 2017 w 21600"/>
                <a:gd name="T9" fmla="*/ 2017 h 21600"/>
                <a:gd name="T10" fmla="*/ 19583 w 21600"/>
                <a:gd name="T11" fmla="*/ 1958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4" y="21600"/>
                  </a:lnTo>
                  <a:lnTo>
                    <a:pt x="21166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Horz">
              <a:fgClr>
                <a:schemeClr val="bg1">
                  <a:alpha val="50000"/>
                </a:schemeClr>
              </a:fgClr>
              <a:bgClr>
                <a:srgbClr val="D2D2D2">
                  <a:alpha val="50000"/>
                </a:srgbClr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139" name="Group 2707">
              <a:extLst>
                <a:ext uri="{FF2B5EF4-FFF2-40B4-BE49-F238E27FC236}">
                  <a16:creationId xmlns:a16="http://schemas.microsoft.com/office/drawing/2014/main" id="{B0841A3D-5EE5-4E3C-9A79-826895175C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3307"/>
              <a:ext cx="1043" cy="441"/>
              <a:chOff x="1714" y="3385"/>
              <a:chExt cx="1043" cy="363"/>
            </a:xfrm>
          </p:grpSpPr>
          <p:sp>
            <p:nvSpPr>
              <p:cNvPr id="21140" name="Oval 2708">
                <a:extLst>
                  <a:ext uri="{FF2B5EF4-FFF2-40B4-BE49-F238E27FC236}">
                    <a16:creationId xmlns:a16="http://schemas.microsoft.com/office/drawing/2014/main" id="{526612F7-2FB7-46B4-8157-F823E4AE65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3385"/>
                <a:ext cx="1043" cy="363"/>
              </a:xfrm>
              <a:prstGeom prst="ellipse">
                <a:avLst/>
              </a:prstGeom>
              <a:gradFill rotWithShape="0">
                <a:gsLst>
                  <a:gs pos="0">
                    <a:srgbClr val="DDDDDD">
                      <a:gamma/>
                      <a:shade val="7294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141" name="Oval 2709">
                <a:extLst>
                  <a:ext uri="{FF2B5EF4-FFF2-40B4-BE49-F238E27FC236}">
                    <a16:creationId xmlns:a16="http://schemas.microsoft.com/office/drawing/2014/main" id="{8AD43DE8-03C8-420D-B5E0-8B0FCEC442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3410"/>
                <a:ext cx="953" cy="292"/>
              </a:xfrm>
              <a:prstGeom prst="ellipse">
                <a:avLst/>
              </a:prstGeom>
              <a:gradFill rotWithShape="0">
                <a:gsLst>
                  <a:gs pos="0">
                    <a:srgbClr val="DDDDDD">
                      <a:gamma/>
                      <a:tint val="47059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142" name="Oval 2710">
                <a:extLst>
                  <a:ext uri="{FF2B5EF4-FFF2-40B4-BE49-F238E27FC236}">
                    <a16:creationId xmlns:a16="http://schemas.microsoft.com/office/drawing/2014/main" id="{8CD52789-D1D6-4D2A-81AD-DFC3C21118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429"/>
                <a:ext cx="771" cy="228"/>
              </a:xfrm>
              <a:prstGeom prst="ellipse">
                <a:avLst/>
              </a:prstGeom>
              <a:gradFill rotWithShape="1">
                <a:gsLst>
                  <a:gs pos="0">
                    <a:srgbClr val="969696">
                      <a:gamma/>
                      <a:shade val="46275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143" name="Oval 2711">
                <a:extLst>
                  <a:ext uri="{FF2B5EF4-FFF2-40B4-BE49-F238E27FC236}">
                    <a16:creationId xmlns:a16="http://schemas.microsoft.com/office/drawing/2014/main" id="{8F77528C-81BA-4B3C-9F23-C15C32B3D2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7" y="3452"/>
                <a:ext cx="529" cy="165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82353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144" name="Group 2712">
              <a:extLst>
                <a:ext uri="{FF2B5EF4-FFF2-40B4-BE49-F238E27FC236}">
                  <a16:creationId xmlns:a16="http://schemas.microsoft.com/office/drawing/2014/main" id="{4CBD84C6-0226-4F9C-A7A1-651E385CF6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47" y="2944"/>
              <a:ext cx="3052" cy="441"/>
              <a:chOff x="371" y="1973"/>
              <a:chExt cx="2130" cy="410"/>
            </a:xfrm>
          </p:grpSpPr>
          <p:sp>
            <p:nvSpPr>
              <p:cNvPr id="21145" name="AutoShape 2713">
                <a:extLst>
                  <a:ext uri="{FF2B5EF4-FFF2-40B4-BE49-F238E27FC236}">
                    <a16:creationId xmlns:a16="http://schemas.microsoft.com/office/drawing/2014/main" id="{016FCBB2-03C2-4693-AC66-09BF2C5ED6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371" y="1973"/>
                <a:ext cx="2130" cy="410"/>
              </a:xfrm>
              <a:custGeom>
                <a:avLst/>
                <a:gdLst>
                  <a:gd name="G0" fmla="+- 910 0 0"/>
                  <a:gd name="G1" fmla="+- 21600 0 910"/>
                  <a:gd name="G2" fmla="*/ 910 1 2"/>
                  <a:gd name="G3" fmla="+- 21600 0 G2"/>
                  <a:gd name="G4" fmla="+/ 910 21600 2"/>
                  <a:gd name="G5" fmla="+/ G1 0 2"/>
                  <a:gd name="G6" fmla="*/ 21600 21600 910"/>
                  <a:gd name="G7" fmla="*/ G6 1 2"/>
                  <a:gd name="G8" fmla="+- 21600 0 G7"/>
                  <a:gd name="G9" fmla="*/ 21600 1 2"/>
                  <a:gd name="G10" fmla="+- 910 0 G9"/>
                  <a:gd name="G11" fmla="?: G10 G8 0"/>
                  <a:gd name="G12" fmla="?: G10 G7 21600"/>
                  <a:gd name="T0" fmla="*/ 21145 w 21600"/>
                  <a:gd name="T1" fmla="*/ 10800 h 21600"/>
                  <a:gd name="T2" fmla="*/ 10800 w 21600"/>
                  <a:gd name="T3" fmla="*/ 21600 h 21600"/>
                  <a:gd name="T4" fmla="*/ 455 w 21600"/>
                  <a:gd name="T5" fmla="*/ 10800 h 21600"/>
                  <a:gd name="T6" fmla="*/ 10800 w 21600"/>
                  <a:gd name="T7" fmla="*/ 0 h 21600"/>
                  <a:gd name="T8" fmla="*/ 2255 w 21600"/>
                  <a:gd name="T9" fmla="*/ 2255 h 21600"/>
                  <a:gd name="T10" fmla="*/ 19345 w 21600"/>
                  <a:gd name="T11" fmla="*/ 1934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10" y="21600"/>
                    </a:lnTo>
                    <a:lnTo>
                      <a:pt x="2069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>
                      <a:gamma/>
                      <a:shade val="79216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146" name="Group 2714">
                <a:extLst>
                  <a:ext uri="{FF2B5EF4-FFF2-40B4-BE49-F238E27FC236}">
                    <a16:creationId xmlns:a16="http://schemas.microsoft.com/office/drawing/2014/main" id="{73A3B53F-C72C-48E2-9C8B-DA35C6F29D6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2" y="2280"/>
                <a:ext cx="2057" cy="78"/>
                <a:chOff x="988" y="2704"/>
                <a:chExt cx="3991" cy="137"/>
              </a:xfrm>
            </p:grpSpPr>
            <p:sp>
              <p:nvSpPr>
                <p:cNvPr id="21147" name="AutoShape 2715">
                  <a:extLst>
                    <a:ext uri="{FF2B5EF4-FFF2-40B4-BE49-F238E27FC236}">
                      <a16:creationId xmlns:a16="http://schemas.microsoft.com/office/drawing/2014/main" id="{2F645649-2EBC-4702-81D7-9C2FE03DB5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7" y="2704"/>
                  <a:ext cx="1270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48" name="AutoShape 2716">
                  <a:extLst>
                    <a:ext uri="{FF2B5EF4-FFF2-40B4-BE49-F238E27FC236}">
                      <a16:creationId xmlns:a16="http://schemas.microsoft.com/office/drawing/2014/main" id="{B7CD133F-3A0B-4BAE-B349-FE35FE7163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49" name="AutoShape 2717">
                  <a:extLst>
                    <a:ext uri="{FF2B5EF4-FFF2-40B4-BE49-F238E27FC236}">
                      <a16:creationId xmlns:a16="http://schemas.microsoft.com/office/drawing/2014/main" id="{1700E86A-CAE0-4ED2-8528-54E10A9B53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50" name="AutoShape 2718">
                  <a:extLst>
                    <a:ext uri="{FF2B5EF4-FFF2-40B4-BE49-F238E27FC236}">
                      <a16:creationId xmlns:a16="http://schemas.microsoft.com/office/drawing/2014/main" id="{5C1F7C24-DDED-46B2-B496-674374F62D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60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51" name="AutoShape 2719">
                  <a:extLst>
                    <a:ext uri="{FF2B5EF4-FFF2-40B4-BE49-F238E27FC236}">
                      <a16:creationId xmlns:a16="http://schemas.microsoft.com/office/drawing/2014/main" id="{7DF4DF82-C15F-4E8A-BFF1-18EF948286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52" name="AutoShape 2720">
                  <a:extLst>
                    <a:ext uri="{FF2B5EF4-FFF2-40B4-BE49-F238E27FC236}">
                      <a16:creationId xmlns:a16="http://schemas.microsoft.com/office/drawing/2014/main" id="{1A6ACFBE-C97C-4EB3-911C-DA25F90FDE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53" name="AutoShape 2721">
                  <a:extLst>
                    <a:ext uri="{FF2B5EF4-FFF2-40B4-BE49-F238E27FC236}">
                      <a16:creationId xmlns:a16="http://schemas.microsoft.com/office/drawing/2014/main" id="{B95D052A-E44C-459A-8EAA-167840E8EF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4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54" name="AutoShape 2722">
                  <a:extLst>
                    <a:ext uri="{FF2B5EF4-FFF2-40B4-BE49-F238E27FC236}">
                      <a16:creationId xmlns:a16="http://schemas.microsoft.com/office/drawing/2014/main" id="{A6F1D41A-475D-4EAE-AAFC-7F0111E76A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55" name="AutoShape 2723">
                  <a:extLst>
                    <a:ext uri="{FF2B5EF4-FFF2-40B4-BE49-F238E27FC236}">
                      <a16:creationId xmlns:a16="http://schemas.microsoft.com/office/drawing/2014/main" id="{AA5E264F-4DF8-4E43-A873-E17B969764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53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56" name="AutoShape 2724">
                  <a:extLst>
                    <a:ext uri="{FF2B5EF4-FFF2-40B4-BE49-F238E27FC236}">
                      <a16:creationId xmlns:a16="http://schemas.microsoft.com/office/drawing/2014/main" id="{30411F29-D63C-4377-90BA-CEC652E390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57" name="AutoShape 2725">
                  <a:extLst>
                    <a:ext uri="{FF2B5EF4-FFF2-40B4-BE49-F238E27FC236}">
                      <a16:creationId xmlns:a16="http://schemas.microsoft.com/office/drawing/2014/main" id="{E07B6740-D60F-410B-9022-0DC2B905ED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9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158" name="Group 2726">
                <a:extLst>
                  <a:ext uri="{FF2B5EF4-FFF2-40B4-BE49-F238E27FC236}">
                    <a16:creationId xmlns:a16="http://schemas.microsoft.com/office/drawing/2014/main" id="{C9D59175-F24F-47D4-B409-CCA3B146F8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3" y="2218"/>
                <a:ext cx="2035" cy="52"/>
                <a:chOff x="988" y="2614"/>
                <a:chExt cx="3946" cy="91"/>
              </a:xfrm>
            </p:grpSpPr>
            <p:sp>
              <p:nvSpPr>
                <p:cNvPr id="21159" name="AutoShape 2727">
                  <a:extLst>
                    <a:ext uri="{FF2B5EF4-FFF2-40B4-BE49-F238E27FC236}">
                      <a16:creationId xmlns:a16="http://schemas.microsoft.com/office/drawing/2014/main" id="{CC3B6045-B050-46D9-B720-6130587C6F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7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60" name="AutoShape 2728">
                  <a:extLst>
                    <a:ext uri="{FF2B5EF4-FFF2-40B4-BE49-F238E27FC236}">
                      <a16:creationId xmlns:a16="http://schemas.microsoft.com/office/drawing/2014/main" id="{7B0F7BC4-BC95-4C9B-B9AB-AE685586B0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61" name="AutoShape 2729">
                  <a:extLst>
                    <a:ext uri="{FF2B5EF4-FFF2-40B4-BE49-F238E27FC236}">
                      <a16:creationId xmlns:a16="http://schemas.microsoft.com/office/drawing/2014/main" id="{3176EABA-7CAD-4C59-B7D4-C206EE7EED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62" name="AutoShape 2730">
                  <a:extLst>
                    <a:ext uri="{FF2B5EF4-FFF2-40B4-BE49-F238E27FC236}">
                      <a16:creationId xmlns:a16="http://schemas.microsoft.com/office/drawing/2014/main" id="{4E24EC0B-F9F9-4DB1-8A9F-F54E83F65A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63" name="AutoShape 2731">
                  <a:extLst>
                    <a:ext uri="{FF2B5EF4-FFF2-40B4-BE49-F238E27FC236}">
                      <a16:creationId xmlns:a16="http://schemas.microsoft.com/office/drawing/2014/main" id="{044327B5-6BDF-466F-8E79-976D1D5288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64" name="AutoShape 2732">
                  <a:extLst>
                    <a:ext uri="{FF2B5EF4-FFF2-40B4-BE49-F238E27FC236}">
                      <a16:creationId xmlns:a16="http://schemas.microsoft.com/office/drawing/2014/main" id="{FAB36C0E-5B9B-402D-98C0-2AD0E90132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49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65" name="AutoShape 2733">
                  <a:extLst>
                    <a:ext uri="{FF2B5EF4-FFF2-40B4-BE49-F238E27FC236}">
                      <a16:creationId xmlns:a16="http://schemas.microsoft.com/office/drawing/2014/main" id="{9911D4B1-1178-4E41-BEEE-E2B72FADE3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9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66" name="AutoShape 2734">
                  <a:extLst>
                    <a:ext uri="{FF2B5EF4-FFF2-40B4-BE49-F238E27FC236}">
                      <a16:creationId xmlns:a16="http://schemas.microsoft.com/office/drawing/2014/main" id="{CFC0790B-F225-4005-B375-8632E0FC8B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7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67" name="AutoShape 2735">
                  <a:extLst>
                    <a:ext uri="{FF2B5EF4-FFF2-40B4-BE49-F238E27FC236}">
                      <a16:creationId xmlns:a16="http://schemas.microsoft.com/office/drawing/2014/main" id="{DDAAEA3A-A282-4C0D-A9EA-4E8A21A459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5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68" name="AutoShape 2736">
                  <a:extLst>
                    <a:ext uri="{FF2B5EF4-FFF2-40B4-BE49-F238E27FC236}">
                      <a16:creationId xmlns:a16="http://schemas.microsoft.com/office/drawing/2014/main" id="{51E0FF14-EC40-4727-9DCD-B8B70F48FB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25" y="2614"/>
                  <a:ext cx="409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69" name="AutoShape 2737">
                  <a:extLst>
                    <a:ext uri="{FF2B5EF4-FFF2-40B4-BE49-F238E27FC236}">
                      <a16:creationId xmlns:a16="http://schemas.microsoft.com/office/drawing/2014/main" id="{384FB99E-7A82-4893-8F6D-EAF0D22469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5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70" name="AutoShape 2738">
                  <a:extLst>
                    <a:ext uri="{FF2B5EF4-FFF2-40B4-BE49-F238E27FC236}">
                      <a16:creationId xmlns:a16="http://schemas.microsoft.com/office/drawing/2014/main" id="{193BF6B1-E219-4230-890B-15A79343FA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1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71" name="AutoShape 2739">
                  <a:extLst>
                    <a:ext uri="{FF2B5EF4-FFF2-40B4-BE49-F238E27FC236}">
                      <a16:creationId xmlns:a16="http://schemas.microsoft.com/office/drawing/2014/main" id="{61AB7913-5D1E-4508-A7BD-6BB5C645FB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614"/>
                  <a:ext cx="498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172" name="Group 2740">
                <a:extLst>
                  <a:ext uri="{FF2B5EF4-FFF2-40B4-BE49-F238E27FC236}">
                    <a16:creationId xmlns:a16="http://schemas.microsoft.com/office/drawing/2014/main" id="{149F4D07-23ED-4862-9609-97587D9B2FB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0" y="1998"/>
                <a:ext cx="1941" cy="26"/>
                <a:chOff x="1033" y="2205"/>
                <a:chExt cx="3765" cy="46"/>
              </a:xfrm>
            </p:grpSpPr>
            <p:sp>
              <p:nvSpPr>
                <p:cNvPr id="21173" name="AutoShape 2741">
                  <a:extLst>
                    <a:ext uri="{FF2B5EF4-FFF2-40B4-BE49-F238E27FC236}">
                      <a16:creationId xmlns:a16="http://schemas.microsoft.com/office/drawing/2014/main" id="{D6ACA34C-90A5-458A-8428-1B77C3831D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74" name="AutoShape 2742">
                  <a:extLst>
                    <a:ext uri="{FF2B5EF4-FFF2-40B4-BE49-F238E27FC236}">
                      <a16:creationId xmlns:a16="http://schemas.microsoft.com/office/drawing/2014/main" id="{F1372309-9558-462C-9048-81862D65AE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5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75" name="AutoShape 2743">
                  <a:extLst>
                    <a:ext uri="{FF2B5EF4-FFF2-40B4-BE49-F238E27FC236}">
                      <a16:creationId xmlns:a16="http://schemas.microsoft.com/office/drawing/2014/main" id="{4B81A3C9-0337-4B6F-BEBD-D8AA92A67B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8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76" name="AutoShape 2744">
                  <a:extLst>
                    <a:ext uri="{FF2B5EF4-FFF2-40B4-BE49-F238E27FC236}">
                      <a16:creationId xmlns:a16="http://schemas.microsoft.com/office/drawing/2014/main" id="{995CAE0A-1569-40E4-8A7E-F1F19C2FA1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91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77" name="AutoShape 2745">
                  <a:extLst>
                    <a:ext uri="{FF2B5EF4-FFF2-40B4-BE49-F238E27FC236}">
                      <a16:creationId xmlns:a16="http://schemas.microsoft.com/office/drawing/2014/main" id="{361F1A21-BA9A-42AB-A4A6-BD6B7EB555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43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78" name="AutoShape 2746">
                  <a:extLst>
                    <a:ext uri="{FF2B5EF4-FFF2-40B4-BE49-F238E27FC236}">
                      <a16:creationId xmlns:a16="http://schemas.microsoft.com/office/drawing/2014/main" id="{0783A1FC-92F2-4D7C-9847-BFF03B7A38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96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79" name="AutoShape 2747">
                  <a:extLst>
                    <a:ext uri="{FF2B5EF4-FFF2-40B4-BE49-F238E27FC236}">
                      <a16:creationId xmlns:a16="http://schemas.microsoft.com/office/drawing/2014/main" id="{2E9F1DC3-823D-4AAE-AD54-62F1681DF6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49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80" name="AutoShape 2748">
                  <a:extLst>
                    <a:ext uri="{FF2B5EF4-FFF2-40B4-BE49-F238E27FC236}">
                      <a16:creationId xmlns:a16="http://schemas.microsoft.com/office/drawing/2014/main" id="{67074FBC-8731-403C-9FEF-8B5AF7AFC1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02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81" name="AutoShape 2749">
                  <a:extLst>
                    <a:ext uri="{FF2B5EF4-FFF2-40B4-BE49-F238E27FC236}">
                      <a16:creationId xmlns:a16="http://schemas.microsoft.com/office/drawing/2014/main" id="{B6015DC0-FC32-433B-959D-37EF6E4EAF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4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82" name="AutoShape 2750">
                  <a:extLst>
                    <a:ext uri="{FF2B5EF4-FFF2-40B4-BE49-F238E27FC236}">
                      <a16:creationId xmlns:a16="http://schemas.microsoft.com/office/drawing/2014/main" id="{780CD56E-1435-4085-A0EE-DE25685F57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7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83" name="AutoShape 2751">
                  <a:extLst>
                    <a:ext uri="{FF2B5EF4-FFF2-40B4-BE49-F238E27FC236}">
                      <a16:creationId xmlns:a16="http://schemas.microsoft.com/office/drawing/2014/main" id="{5152EFE2-FB01-4B62-9280-87DEEF3B7F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60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84" name="AutoShape 2752">
                  <a:extLst>
                    <a:ext uri="{FF2B5EF4-FFF2-40B4-BE49-F238E27FC236}">
                      <a16:creationId xmlns:a16="http://schemas.microsoft.com/office/drawing/2014/main" id="{9F901ED1-53B1-4278-AE34-DE8F7D34D7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12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85" name="AutoShape 2753">
                  <a:extLst>
                    <a:ext uri="{FF2B5EF4-FFF2-40B4-BE49-F238E27FC236}">
                      <a16:creationId xmlns:a16="http://schemas.microsoft.com/office/drawing/2014/main" id="{BD2FDBBD-CED5-4A47-90A6-9E4E0B69E6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65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86" name="AutoShape 2754">
                  <a:extLst>
                    <a:ext uri="{FF2B5EF4-FFF2-40B4-BE49-F238E27FC236}">
                      <a16:creationId xmlns:a16="http://schemas.microsoft.com/office/drawing/2014/main" id="{0880CB31-0167-499D-8359-0F8CC5CF7F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18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87" name="AutoShape 2755">
                  <a:extLst>
                    <a:ext uri="{FF2B5EF4-FFF2-40B4-BE49-F238E27FC236}">
                      <a16:creationId xmlns:a16="http://schemas.microsoft.com/office/drawing/2014/main" id="{EB3527FD-ACCA-4081-A6EC-CEF99276A1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1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188" name="Group 2756">
                <a:extLst>
                  <a:ext uri="{FF2B5EF4-FFF2-40B4-BE49-F238E27FC236}">
                    <a16:creationId xmlns:a16="http://schemas.microsoft.com/office/drawing/2014/main" id="{972295DB-36AA-494F-B1E5-EAC6A858CD9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0" y="2033"/>
                <a:ext cx="1941" cy="52"/>
                <a:chOff x="1033" y="2296"/>
                <a:chExt cx="3765" cy="91"/>
              </a:xfrm>
            </p:grpSpPr>
            <p:sp>
              <p:nvSpPr>
                <p:cNvPr id="21189" name="AutoShape 2757">
                  <a:extLst>
                    <a:ext uri="{FF2B5EF4-FFF2-40B4-BE49-F238E27FC236}">
                      <a16:creationId xmlns:a16="http://schemas.microsoft.com/office/drawing/2014/main" id="{54FE92EE-F27C-4137-B987-3F5EA6C7FF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2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90" name="AutoShape 2758">
                  <a:extLst>
                    <a:ext uri="{FF2B5EF4-FFF2-40B4-BE49-F238E27FC236}">
                      <a16:creationId xmlns:a16="http://schemas.microsoft.com/office/drawing/2014/main" id="{8F7C7D73-3D97-4C17-83B3-F2C9DC39AC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60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91" name="AutoShape 2759">
                  <a:extLst>
                    <a:ext uri="{FF2B5EF4-FFF2-40B4-BE49-F238E27FC236}">
                      <a16:creationId xmlns:a16="http://schemas.microsoft.com/office/drawing/2014/main" id="{CAD1198C-D35F-4A8B-9DEB-D4192C7846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48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92" name="AutoShape 2760">
                  <a:extLst>
                    <a:ext uri="{FF2B5EF4-FFF2-40B4-BE49-F238E27FC236}">
                      <a16:creationId xmlns:a16="http://schemas.microsoft.com/office/drawing/2014/main" id="{E64089A3-B35B-44C7-9A04-B6FC9E37A4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76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93" name="AutoShape 2761">
                  <a:extLst>
                    <a:ext uri="{FF2B5EF4-FFF2-40B4-BE49-F238E27FC236}">
                      <a16:creationId xmlns:a16="http://schemas.microsoft.com/office/drawing/2014/main" id="{F731B11A-63C6-4530-85D7-574B343414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94" name="AutoShape 2762">
                  <a:extLst>
                    <a:ext uri="{FF2B5EF4-FFF2-40B4-BE49-F238E27FC236}">
                      <a16:creationId xmlns:a16="http://schemas.microsoft.com/office/drawing/2014/main" id="{8DE53CFE-8AB6-454E-B933-994645ABD7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4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95" name="AutoShape 2763">
                  <a:extLst>
                    <a:ext uri="{FF2B5EF4-FFF2-40B4-BE49-F238E27FC236}">
                      <a16:creationId xmlns:a16="http://schemas.microsoft.com/office/drawing/2014/main" id="{F1D44254-9EF6-43C7-BD6D-916A7D4B3F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96" name="AutoShape 2764">
                  <a:extLst>
                    <a:ext uri="{FF2B5EF4-FFF2-40B4-BE49-F238E27FC236}">
                      <a16:creationId xmlns:a16="http://schemas.microsoft.com/office/drawing/2014/main" id="{C8A07287-14E9-4C40-8549-2E822E0C3B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20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97" name="AutoShape 2765">
                  <a:extLst>
                    <a:ext uri="{FF2B5EF4-FFF2-40B4-BE49-F238E27FC236}">
                      <a16:creationId xmlns:a16="http://schemas.microsoft.com/office/drawing/2014/main" id="{7D0DBA15-D08F-452F-8522-29061EC2CB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8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98" name="AutoShape 2766">
                  <a:extLst>
                    <a:ext uri="{FF2B5EF4-FFF2-40B4-BE49-F238E27FC236}">
                      <a16:creationId xmlns:a16="http://schemas.microsoft.com/office/drawing/2014/main" id="{45D8D0E8-82B2-4994-AFFC-69AFC8A568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99" name="AutoShape 2767">
                  <a:extLst>
                    <a:ext uri="{FF2B5EF4-FFF2-40B4-BE49-F238E27FC236}">
                      <a16:creationId xmlns:a16="http://schemas.microsoft.com/office/drawing/2014/main" id="{E3DC4D42-5DE2-40DF-950A-E6C1488EBC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296"/>
                  <a:ext cx="317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00" name="AutoShape 2768">
                  <a:extLst>
                    <a:ext uri="{FF2B5EF4-FFF2-40B4-BE49-F238E27FC236}">
                      <a16:creationId xmlns:a16="http://schemas.microsoft.com/office/drawing/2014/main" id="{A804E1D3-C8FD-4087-A96A-C82BF8F754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2296"/>
                  <a:ext cx="318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01" name="AutoShape 2769">
                  <a:extLst>
                    <a:ext uri="{FF2B5EF4-FFF2-40B4-BE49-F238E27FC236}">
                      <a16:creationId xmlns:a16="http://schemas.microsoft.com/office/drawing/2014/main" id="{E2C0E7D4-D494-4DA3-B67A-3AB3633B27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6" y="2296"/>
                  <a:ext cx="318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202" name="Group 2770">
                <a:extLst>
                  <a:ext uri="{FF2B5EF4-FFF2-40B4-BE49-F238E27FC236}">
                    <a16:creationId xmlns:a16="http://schemas.microsoft.com/office/drawing/2014/main" id="{4DC98C9A-82F9-4747-8945-B13B2D92311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4" y="2157"/>
                <a:ext cx="1894" cy="51"/>
                <a:chOff x="988" y="2478"/>
                <a:chExt cx="3673" cy="91"/>
              </a:xfrm>
            </p:grpSpPr>
            <p:sp>
              <p:nvSpPr>
                <p:cNvPr id="21203" name="AutoShape 2771">
                  <a:extLst>
                    <a:ext uri="{FF2B5EF4-FFF2-40B4-BE49-F238E27FC236}">
                      <a16:creationId xmlns:a16="http://schemas.microsoft.com/office/drawing/2014/main" id="{6D685D0D-4393-4284-878D-9F870FC6B4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1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04" name="AutoShape 2772">
                  <a:extLst>
                    <a:ext uri="{FF2B5EF4-FFF2-40B4-BE49-F238E27FC236}">
                      <a16:creationId xmlns:a16="http://schemas.microsoft.com/office/drawing/2014/main" id="{35411833-E0B9-45C4-88B1-0FA45AA7C7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05" name="AutoShape 2773">
                  <a:extLst>
                    <a:ext uri="{FF2B5EF4-FFF2-40B4-BE49-F238E27FC236}">
                      <a16:creationId xmlns:a16="http://schemas.microsoft.com/office/drawing/2014/main" id="{60586D92-5A39-4D99-B3F1-2C816986BD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06" name="AutoShape 2774">
                  <a:extLst>
                    <a:ext uri="{FF2B5EF4-FFF2-40B4-BE49-F238E27FC236}">
                      <a16:creationId xmlns:a16="http://schemas.microsoft.com/office/drawing/2014/main" id="{AE228539-A081-4536-BDE7-76CBBDDF2B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07" name="AutoShape 2775">
                  <a:extLst>
                    <a:ext uri="{FF2B5EF4-FFF2-40B4-BE49-F238E27FC236}">
                      <a16:creationId xmlns:a16="http://schemas.microsoft.com/office/drawing/2014/main" id="{9377EA5A-8F38-48E8-9226-754EDBC185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08" name="AutoShape 2776">
                  <a:extLst>
                    <a:ext uri="{FF2B5EF4-FFF2-40B4-BE49-F238E27FC236}">
                      <a16:creationId xmlns:a16="http://schemas.microsoft.com/office/drawing/2014/main" id="{04E34EF3-90E3-42B8-833A-36A715F04C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09" name="AutoShape 2777">
                  <a:extLst>
                    <a:ext uri="{FF2B5EF4-FFF2-40B4-BE49-F238E27FC236}">
                      <a16:creationId xmlns:a16="http://schemas.microsoft.com/office/drawing/2014/main" id="{C157A117-7AF5-410B-AFBF-F42831BDF4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3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10" name="AutoShape 2778">
                  <a:extLst>
                    <a:ext uri="{FF2B5EF4-FFF2-40B4-BE49-F238E27FC236}">
                      <a16:creationId xmlns:a16="http://schemas.microsoft.com/office/drawing/2014/main" id="{1E234F75-2BFA-4EC2-8993-98BCC9508F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1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11" name="AutoShape 2779">
                  <a:extLst>
                    <a:ext uri="{FF2B5EF4-FFF2-40B4-BE49-F238E27FC236}">
                      <a16:creationId xmlns:a16="http://schemas.microsoft.com/office/drawing/2014/main" id="{7E6B82D6-818A-4842-88E0-82D16FC944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12" name="AutoShape 2780">
                  <a:extLst>
                    <a:ext uri="{FF2B5EF4-FFF2-40B4-BE49-F238E27FC236}">
                      <a16:creationId xmlns:a16="http://schemas.microsoft.com/office/drawing/2014/main" id="{04AC5597-2507-4142-AA59-A29070ABBB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1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13" name="AutoShape 2781">
                  <a:extLst>
                    <a:ext uri="{FF2B5EF4-FFF2-40B4-BE49-F238E27FC236}">
                      <a16:creationId xmlns:a16="http://schemas.microsoft.com/office/drawing/2014/main" id="{BBC65CD9-5F4D-453D-ACBA-29E72BB1B4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14" name="AutoShape 2782">
                  <a:extLst>
                    <a:ext uri="{FF2B5EF4-FFF2-40B4-BE49-F238E27FC236}">
                      <a16:creationId xmlns:a16="http://schemas.microsoft.com/office/drawing/2014/main" id="{36DC7AEE-26D3-4D62-AC7F-E957ED9458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3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15" name="AutoShape 2783">
                  <a:extLst>
                    <a:ext uri="{FF2B5EF4-FFF2-40B4-BE49-F238E27FC236}">
                      <a16:creationId xmlns:a16="http://schemas.microsoft.com/office/drawing/2014/main" id="{3831C5A8-8382-407B-A4F5-E5BCCA0487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478"/>
                  <a:ext cx="363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216" name="Group 2784">
                <a:extLst>
                  <a:ext uri="{FF2B5EF4-FFF2-40B4-BE49-F238E27FC236}">
                    <a16:creationId xmlns:a16="http://schemas.microsoft.com/office/drawing/2014/main" id="{7CDD2101-CF28-4B7E-B3B4-A0D3131BE0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8" y="2095"/>
                <a:ext cx="1965" cy="51"/>
                <a:chOff x="988" y="2387"/>
                <a:chExt cx="3810" cy="91"/>
              </a:xfrm>
            </p:grpSpPr>
            <p:sp>
              <p:nvSpPr>
                <p:cNvPr id="21217" name="AutoShape 2785">
                  <a:extLst>
                    <a:ext uri="{FF2B5EF4-FFF2-40B4-BE49-F238E27FC236}">
                      <a16:creationId xmlns:a16="http://schemas.microsoft.com/office/drawing/2014/main" id="{C7CB0A9C-3847-442B-8B67-6D60298B8F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4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18" name="AutoShape 2786">
                  <a:extLst>
                    <a:ext uri="{FF2B5EF4-FFF2-40B4-BE49-F238E27FC236}">
                      <a16:creationId xmlns:a16="http://schemas.microsoft.com/office/drawing/2014/main" id="{D8EE47BE-07EA-4247-84F6-E7FA301F20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2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19" name="AutoShape 2787">
                  <a:extLst>
                    <a:ext uri="{FF2B5EF4-FFF2-40B4-BE49-F238E27FC236}">
                      <a16:creationId xmlns:a16="http://schemas.microsoft.com/office/drawing/2014/main" id="{C8919572-E6E1-4A20-A086-345082212A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7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20" name="AutoShape 2788">
                  <a:extLst>
                    <a:ext uri="{FF2B5EF4-FFF2-40B4-BE49-F238E27FC236}">
                      <a16:creationId xmlns:a16="http://schemas.microsoft.com/office/drawing/2014/main" id="{CC022A52-BE55-4B53-8EF0-1D8C594919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21" name="AutoShape 2789">
                  <a:extLst>
                    <a:ext uri="{FF2B5EF4-FFF2-40B4-BE49-F238E27FC236}">
                      <a16:creationId xmlns:a16="http://schemas.microsoft.com/office/drawing/2014/main" id="{BDE089EA-0F99-40A3-B1DB-9F4C2E22CD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22" name="AutoShape 2790">
                  <a:extLst>
                    <a:ext uri="{FF2B5EF4-FFF2-40B4-BE49-F238E27FC236}">
                      <a16:creationId xmlns:a16="http://schemas.microsoft.com/office/drawing/2014/main" id="{F3EC1B87-F7D2-4EB4-9FAD-DFDB27508B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23" name="AutoShape 2791">
                  <a:extLst>
                    <a:ext uri="{FF2B5EF4-FFF2-40B4-BE49-F238E27FC236}">
                      <a16:creationId xmlns:a16="http://schemas.microsoft.com/office/drawing/2014/main" id="{5192ED1B-3394-42AB-AB9E-5BD14DFC91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1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24" name="AutoShape 2792">
                  <a:extLst>
                    <a:ext uri="{FF2B5EF4-FFF2-40B4-BE49-F238E27FC236}">
                      <a16:creationId xmlns:a16="http://schemas.microsoft.com/office/drawing/2014/main" id="{59FFAB4C-25EA-48E8-9081-8AF0F26A3D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69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25" name="AutoShape 2793">
                  <a:extLst>
                    <a:ext uri="{FF2B5EF4-FFF2-40B4-BE49-F238E27FC236}">
                      <a16:creationId xmlns:a16="http://schemas.microsoft.com/office/drawing/2014/main" id="{A03501A3-67E6-44A6-90EC-E3BDDA3935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9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26" name="AutoShape 2794">
                  <a:extLst>
                    <a:ext uri="{FF2B5EF4-FFF2-40B4-BE49-F238E27FC236}">
                      <a16:creationId xmlns:a16="http://schemas.microsoft.com/office/drawing/2014/main" id="{3E91AB86-C892-4582-A614-69F6A10C89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57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27" name="AutoShape 2795">
                  <a:extLst>
                    <a:ext uri="{FF2B5EF4-FFF2-40B4-BE49-F238E27FC236}">
                      <a16:creationId xmlns:a16="http://schemas.microsoft.com/office/drawing/2014/main" id="{6B234A18-DFBD-41C4-9F24-1AA72B6A7F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28" name="AutoShape 2796">
                  <a:extLst>
                    <a:ext uri="{FF2B5EF4-FFF2-40B4-BE49-F238E27FC236}">
                      <a16:creationId xmlns:a16="http://schemas.microsoft.com/office/drawing/2014/main" id="{A219F459-01A6-4C4A-9192-C04E6DD01E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7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29" name="AutoShape 2797">
                  <a:extLst>
                    <a:ext uri="{FF2B5EF4-FFF2-40B4-BE49-F238E27FC236}">
                      <a16:creationId xmlns:a16="http://schemas.microsoft.com/office/drawing/2014/main" id="{AD15CF82-C0FC-4B8B-B623-474FF2ED2E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1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30" name="AutoShape 2798">
                  <a:extLst>
                    <a:ext uri="{FF2B5EF4-FFF2-40B4-BE49-F238E27FC236}">
                      <a16:creationId xmlns:a16="http://schemas.microsoft.com/office/drawing/2014/main" id="{50FC5407-8F45-4397-B621-631C5379D4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387"/>
                  <a:ext cx="319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1231" name="AutoShape 2799">
              <a:extLst>
                <a:ext uri="{FF2B5EF4-FFF2-40B4-BE49-F238E27FC236}">
                  <a16:creationId xmlns:a16="http://schemas.microsoft.com/office/drawing/2014/main" id="{EF94E71C-16B9-4885-8F81-206037BDEA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3793"/>
              <a:ext cx="272" cy="45"/>
            </a:xfrm>
            <a:prstGeom prst="roundRect">
              <a:avLst>
                <a:gd name="adj" fmla="val 37778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32" name="AutoShape 2800">
              <a:extLst>
                <a:ext uri="{FF2B5EF4-FFF2-40B4-BE49-F238E27FC236}">
                  <a16:creationId xmlns:a16="http://schemas.microsoft.com/office/drawing/2014/main" id="{5923EBBF-E5C8-426B-AAA9-E75B51200D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7" y="3793"/>
              <a:ext cx="181" cy="45"/>
            </a:xfrm>
            <a:prstGeom prst="roundRect">
              <a:avLst>
                <a:gd name="adj" fmla="val 37778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33" name="AutoShape 2801">
              <a:extLst>
                <a:ext uri="{FF2B5EF4-FFF2-40B4-BE49-F238E27FC236}">
                  <a16:creationId xmlns:a16="http://schemas.microsoft.com/office/drawing/2014/main" id="{DF422611-0885-410A-ABE9-C6834FEB95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3793"/>
              <a:ext cx="181" cy="45"/>
            </a:xfrm>
            <a:prstGeom prst="roundRect">
              <a:avLst>
                <a:gd name="adj" fmla="val 37778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34" name="Rectangle 2802">
              <a:extLst>
                <a:ext uri="{FF2B5EF4-FFF2-40B4-BE49-F238E27FC236}">
                  <a16:creationId xmlns:a16="http://schemas.microsoft.com/office/drawing/2014/main" id="{7CB5BF58-679B-44CC-8FA4-FD26EFC380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2795"/>
              <a:ext cx="45" cy="136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35" name="Rectangle 2803">
              <a:extLst>
                <a:ext uri="{FF2B5EF4-FFF2-40B4-BE49-F238E27FC236}">
                  <a16:creationId xmlns:a16="http://schemas.microsoft.com/office/drawing/2014/main" id="{2E4BF3E1-BAAB-47A5-8F80-DA42E65DE5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2795"/>
              <a:ext cx="45" cy="136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236" name="Group 2804">
              <a:extLst>
                <a:ext uri="{FF2B5EF4-FFF2-40B4-BE49-F238E27FC236}">
                  <a16:creationId xmlns:a16="http://schemas.microsoft.com/office/drawing/2014/main" id="{975DD195-FDA6-4142-A402-974D82ACFC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2" y="2614"/>
              <a:ext cx="3039" cy="226"/>
              <a:chOff x="852" y="2704"/>
              <a:chExt cx="3039" cy="136"/>
            </a:xfrm>
          </p:grpSpPr>
          <p:sp>
            <p:nvSpPr>
              <p:cNvPr id="21237" name="Rectangle 2805">
                <a:extLst>
                  <a:ext uri="{FF2B5EF4-FFF2-40B4-BE49-F238E27FC236}">
                    <a16:creationId xmlns:a16="http://schemas.microsoft.com/office/drawing/2014/main" id="{5D3BD0D5-CAF4-4F2F-B111-5748A242D9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2704"/>
                <a:ext cx="45" cy="136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12549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238" name="Rectangle 2806">
                <a:extLst>
                  <a:ext uri="{FF2B5EF4-FFF2-40B4-BE49-F238E27FC236}">
                    <a16:creationId xmlns:a16="http://schemas.microsoft.com/office/drawing/2014/main" id="{77C2B3C0-09E4-4C4C-BD19-F29CADFD09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2704"/>
                <a:ext cx="45" cy="136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12549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5A4094AC-617E-4CD1-A828-C3CFBE7B23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ノートパソコン</a:t>
            </a:r>
          </a:p>
        </p:txBody>
      </p:sp>
      <p:grpSp>
        <p:nvGrpSpPr>
          <p:cNvPr id="14518" name="Group 1206">
            <a:extLst>
              <a:ext uri="{FF2B5EF4-FFF2-40B4-BE49-F238E27FC236}">
                <a16:creationId xmlns:a16="http://schemas.microsoft.com/office/drawing/2014/main" id="{26A13A5F-BD1F-4F9D-8AB5-7C3A31310F08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981075"/>
            <a:ext cx="1439863" cy="1171575"/>
            <a:chOff x="716" y="-289"/>
            <a:chExt cx="4399" cy="3583"/>
          </a:xfrm>
        </p:grpSpPr>
        <p:sp>
          <p:nvSpPr>
            <p:cNvPr id="14417" name="AutoShape 1105">
              <a:extLst>
                <a:ext uri="{FF2B5EF4-FFF2-40B4-BE49-F238E27FC236}">
                  <a16:creationId xmlns:a16="http://schemas.microsoft.com/office/drawing/2014/main" id="{6710ADF0-A96B-420D-9318-BD039D65D19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716" y="2115"/>
              <a:ext cx="4399" cy="1088"/>
            </a:xfrm>
            <a:custGeom>
              <a:avLst/>
              <a:gdLst>
                <a:gd name="G0" fmla="+- 1245 0 0"/>
                <a:gd name="G1" fmla="+- 21600 0 1245"/>
                <a:gd name="G2" fmla="*/ 1245 1 2"/>
                <a:gd name="G3" fmla="+- 21600 0 G2"/>
                <a:gd name="G4" fmla="+/ 1245 21600 2"/>
                <a:gd name="G5" fmla="+/ G1 0 2"/>
                <a:gd name="G6" fmla="*/ 21600 21600 1245"/>
                <a:gd name="G7" fmla="*/ G6 1 2"/>
                <a:gd name="G8" fmla="+- 21600 0 G7"/>
                <a:gd name="G9" fmla="*/ 21600 1 2"/>
                <a:gd name="G10" fmla="+- 1245 0 G9"/>
                <a:gd name="G11" fmla="?: G10 G8 0"/>
                <a:gd name="G12" fmla="?: G10 G7 21600"/>
                <a:gd name="T0" fmla="*/ 20977 w 21600"/>
                <a:gd name="T1" fmla="*/ 10800 h 21600"/>
                <a:gd name="T2" fmla="*/ 10800 w 21600"/>
                <a:gd name="T3" fmla="*/ 21600 h 21600"/>
                <a:gd name="T4" fmla="*/ 623 w 21600"/>
                <a:gd name="T5" fmla="*/ 10800 h 21600"/>
                <a:gd name="T6" fmla="*/ 10800 w 21600"/>
                <a:gd name="T7" fmla="*/ 0 h 21600"/>
                <a:gd name="T8" fmla="*/ 2423 w 21600"/>
                <a:gd name="T9" fmla="*/ 2423 h 21600"/>
                <a:gd name="T10" fmla="*/ 19177 w 21600"/>
                <a:gd name="T11" fmla="*/ 1917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45" y="21600"/>
                  </a:lnTo>
                  <a:lnTo>
                    <a:pt x="2035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38039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18" name="AutoShape 1106">
              <a:extLst>
                <a:ext uri="{FF2B5EF4-FFF2-40B4-BE49-F238E27FC236}">
                  <a16:creationId xmlns:a16="http://schemas.microsoft.com/office/drawing/2014/main" id="{39D386B2-F4A4-49E8-B4D5-6182AE4E69D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807" y="2160"/>
              <a:ext cx="4218" cy="726"/>
            </a:xfrm>
            <a:custGeom>
              <a:avLst/>
              <a:gdLst>
                <a:gd name="G0" fmla="+- 747 0 0"/>
                <a:gd name="G1" fmla="+- 21600 0 747"/>
                <a:gd name="G2" fmla="*/ 747 1 2"/>
                <a:gd name="G3" fmla="+- 21600 0 G2"/>
                <a:gd name="G4" fmla="+/ 747 21600 2"/>
                <a:gd name="G5" fmla="+/ G1 0 2"/>
                <a:gd name="G6" fmla="*/ 21600 21600 747"/>
                <a:gd name="G7" fmla="*/ G6 1 2"/>
                <a:gd name="G8" fmla="+- 21600 0 G7"/>
                <a:gd name="G9" fmla="*/ 21600 1 2"/>
                <a:gd name="G10" fmla="+- 747 0 G9"/>
                <a:gd name="G11" fmla="?: G10 G8 0"/>
                <a:gd name="G12" fmla="?: G10 G7 21600"/>
                <a:gd name="T0" fmla="*/ 21226 w 21600"/>
                <a:gd name="T1" fmla="*/ 10800 h 21600"/>
                <a:gd name="T2" fmla="*/ 10800 w 21600"/>
                <a:gd name="T3" fmla="*/ 21600 h 21600"/>
                <a:gd name="T4" fmla="*/ 374 w 21600"/>
                <a:gd name="T5" fmla="*/ 10800 h 21600"/>
                <a:gd name="T6" fmla="*/ 10800 w 21600"/>
                <a:gd name="T7" fmla="*/ 0 h 21600"/>
                <a:gd name="T8" fmla="*/ 2174 w 21600"/>
                <a:gd name="T9" fmla="*/ 2174 h 21600"/>
                <a:gd name="T10" fmla="*/ 19426 w 21600"/>
                <a:gd name="T11" fmla="*/ 1942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47" y="21600"/>
                  </a:lnTo>
                  <a:lnTo>
                    <a:pt x="2085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19" name="AutoShape 1107">
              <a:extLst>
                <a:ext uri="{FF2B5EF4-FFF2-40B4-BE49-F238E27FC236}">
                  <a16:creationId xmlns:a16="http://schemas.microsoft.com/office/drawing/2014/main" id="{7422B1B8-5670-4D05-BCD6-0A5EED63F7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9" y="2115"/>
              <a:ext cx="3905" cy="93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20" name="AutoShape 1108">
              <a:extLst>
                <a:ext uri="{FF2B5EF4-FFF2-40B4-BE49-F238E27FC236}">
                  <a16:creationId xmlns:a16="http://schemas.microsoft.com/office/drawing/2014/main" id="{6BA89476-7C6D-473D-A5A7-8E8F4EEA15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-289"/>
              <a:ext cx="3902" cy="2403"/>
            </a:xfrm>
            <a:prstGeom prst="roundRect">
              <a:avLst>
                <a:gd name="adj" fmla="val 4370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44314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21" name="Group 1109">
              <a:extLst>
                <a:ext uri="{FF2B5EF4-FFF2-40B4-BE49-F238E27FC236}">
                  <a16:creationId xmlns:a16="http://schemas.microsoft.com/office/drawing/2014/main" id="{C8A8B3D7-3506-49A4-BD2B-9CA58E19F0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8" y="2704"/>
              <a:ext cx="3991" cy="137"/>
              <a:chOff x="988" y="2704"/>
              <a:chExt cx="3991" cy="137"/>
            </a:xfrm>
          </p:grpSpPr>
          <p:sp>
            <p:nvSpPr>
              <p:cNvPr id="14422" name="AutoShape 1110">
                <a:extLst>
                  <a:ext uri="{FF2B5EF4-FFF2-40B4-BE49-F238E27FC236}">
                    <a16:creationId xmlns:a16="http://schemas.microsoft.com/office/drawing/2014/main" id="{F7535E6E-164D-4D1B-B79C-8274BC8080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704"/>
                <a:ext cx="1270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23" name="AutoShape 1111">
                <a:extLst>
                  <a:ext uri="{FF2B5EF4-FFF2-40B4-BE49-F238E27FC236}">
                    <a16:creationId xmlns:a16="http://schemas.microsoft.com/office/drawing/2014/main" id="{8B45A9B7-94F3-4150-B155-27C0B336D1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24" name="AutoShape 1112">
                <a:extLst>
                  <a:ext uri="{FF2B5EF4-FFF2-40B4-BE49-F238E27FC236}">
                    <a16:creationId xmlns:a16="http://schemas.microsoft.com/office/drawing/2014/main" id="{C08E051E-0254-46D0-8DBE-6B504111AC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25" name="AutoShape 1113">
                <a:extLst>
                  <a:ext uri="{FF2B5EF4-FFF2-40B4-BE49-F238E27FC236}">
                    <a16:creationId xmlns:a16="http://schemas.microsoft.com/office/drawing/2014/main" id="{97E382DA-0976-4295-B2CC-79A535B570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26" name="AutoShape 1114">
                <a:extLst>
                  <a:ext uri="{FF2B5EF4-FFF2-40B4-BE49-F238E27FC236}">
                    <a16:creationId xmlns:a16="http://schemas.microsoft.com/office/drawing/2014/main" id="{0482F5CA-8557-43D0-B7E7-5CA9DC247F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27" name="AutoShape 1115">
                <a:extLst>
                  <a:ext uri="{FF2B5EF4-FFF2-40B4-BE49-F238E27FC236}">
                    <a16:creationId xmlns:a16="http://schemas.microsoft.com/office/drawing/2014/main" id="{B623229E-4F78-4B55-A325-9EB1C48A38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28" name="AutoShape 1116">
                <a:extLst>
                  <a:ext uri="{FF2B5EF4-FFF2-40B4-BE49-F238E27FC236}">
                    <a16:creationId xmlns:a16="http://schemas.microsoft.com/office/drawing/2014/main" id="{5FE537CE-5F82-4A5B-8E58-1165675CC3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29" name="AutoShape 1117">
                <a:extLst>
                  <a:ext uri="{FF2B5EF4-FFF2-40B4-BE49-F238E27FC236}">
                    <a16:creationId xmlns:a16="http://schemas.microsoft.com/office/drawing/2014/main" id="{96B09C43-E47B-4C3E-8BCF-5B2514BEC4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0" name="AutoShape 1118">
                <a:extLst>
                  <a:ext uri="{FF2B5EF4-FFF2-40B4-BE49-F238E27FC236}">
                    <a16:creationId xmlns:a16="http://schemas.microsoft.com/office/drawing/2014/main" id="{452A495E-7270-42BD-AC41-E659888EF1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3" y="2750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1" name="AutoShape 1119">
                <a:extLst>
                  <a:ext uri="{FF2B5EF4-FFF2-40B4-BE49-F238E27FC236}">
                    <a16:creationId xmlns:a16="http://schemas.microsoft.com/office/drawing/2014/main" id="{1E5B52D9-05FC-40A8-92E2-FF6A1DB6EF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2750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2" name="AutoShape 1120">
                <a:extLst>
                  <a:ext uri="{FF2B5EF4-FFF2-40B4-BE49-F238E27FC236}">
                    <a16:creationId xmlns:a16="http://schemas.microsoft.com/office/drawing/2014/main" id="{6FC7C097-6AEB-440C-B890-B555276185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9" y="2750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433" name="Group 1121">
              <a:extLst>
                <a:ext uri="{FF2B5EF4-FFF2-40B4-BE49-F238E27FC236}">
                  <a16:creationId xmlns:a16="http://schemas.microsoft.com/office/drawing/2014/main" id="{B8C950DF-6F74-4121-8C2E-2EC6E05107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20" y="2595"/>
              <a:ext cx="3946" cy="91"/>
              <a:chOff x="988" y="2614"/>
              <a:chExt cx="3946" cy="91"/>
            </a:xfrm>
          </p:grpSpPr>
          <p:sp>
            <p:nvSpPr>
              <p:cNvPr id="14434" name="AutoShape 1122">
                <a:extLst>
                  <a:ext uri="{FF2B5EF4-FFF2-40B4-BE49-F238E27FC236}">
                    <a16:creationId xmlns:a16="http://schemas.microsoft.com/office/drawing/2014/main" id="{765470E4-1813-4232-846B-6B9604CA76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5" name="AutoShape 1123">
                <a:extLst>
                  <a:ext uri="{FF2B5EF4-FFF2-40B4-BE49-F238E27FC236}">
                    <a16:creationId xmlns:a16="http://schemas.microsoft.com/office/drawing/2014/main" id="{EDB8C997-C5C2-4027-AD22-09A580744A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6" name="AutoShape 1124">
                <a:extLst>
                  <a:ext uri="{FF2B5EF4-FFF2-40B4-BE49-F238E27FC236}">
                    <a16:creationId xmlns:a16="http://schemas.microsoft.com/office/drawing/2014/main" id="{F444C6C9-9B84-41E1-AEC8-116DF42203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3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7" name="AutoShape 1125">
                <a:extLst>
                  <a:ext uri="{FF2B5EF4-FFF2-40B4-BE49-F238E27FC236}">
                    <a16:creationId xmlns:a16="http://schemas.microsoft.com/office/drawing/2014/main" id="{C5C30751-8743-495B-B509-6F18142850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8" name="AutoShape 1126">
                <a:extLst>
                  <a:ext uri="{FF2B5EF4-FFF2-40B4-BE49-F238E27FC236}">
                    <a16:creationId xmlns:a16="http://schemas.microsoft.com/office/drawing/2014/main" id="{F2DF3A18-1453-4128-953D-9CD74DEDD6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39" name="AutoShape 1127">
                <a:extLst>
                  <a:ext uri="{FF2B5EF4-FFF2-40B4-BE49-F238E27FC236}">
                    <a16:creationId xmlns:a16="http://schemas.microsoft.com/office/drawing/2014/main" id="{8D667D95-8EE6-4667-AA15-F99FE90BAF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0" name="AutoShape 1128">
                <a:extLst>
                  <a:ext uri="{FF2B5EF4-FFF2-40B4-BE49-F238E27FC236}">
                    <a16:creationId xmlns:a16="http://schemas.microsoft.com/office/drawing/2014/main" id="{4729C093-68D7-4125-833A-31F1522C3B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9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1" name="AutoShape 1129">
                <a:extLst>
                  <a:ext uri="{FF2B5EF4-FFF2-40B4-BE49-F238E27FC236}">
                    <a16:creationId xmlns:a16="http://schemas.microsoft.com/office/drawing/2014/main" id="{6FF4543B-52A7-4DB8-9247-A3C76DBE6D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2" name="AutoShape 1130">
                <a:extLst>
                  <a:ext uri="{FF2B5EF4-FFF2-40B4-BE49-F238E27FC236}">
                    <a16:creationId xmlns:a16="http://schemas.microsoft.com/office/drawing/2014/main" id="{CEA05A52-FE06-4D89-9FF0-2D3CC5002D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3" name="AutoShape 1131">
                <a:extLst>
                  <a:ext uri="{FF2B5EF4-FFF2-40B4-BE49-F238E27FC236}">
                    <a16:creationId xmlns:a16="http://schemas.microsoft.com/office/drawing/2014/main" id="{49330836-CF16-48AD-A588-E136B067FC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5" y="2614"/>
                <a:ext cx="409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4" name="AutoShape 1132">
                <a:extLst>
                  <a:ext uri="{FF2B5EF4-FFF2-40B4-BE49-F238E27FC236}">
                    <a16:creationId xmlns:a16="http://schemas.microsoft.com/office/drawing/2014/main" id="{1F41CABB-3E27-421B-A3D3-691C30E7B3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3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5" name="AutoShape 1133">
                <a:extLst>
                  <a:ext uri="{FF2B5EF4-FFF2-40B4-BE49-F238E27FC236}">
                    <a16:creationId xmlns:a16="http://schemas.microsoft.com/office/drawing/2014/main" id="{6AD443DB-1A7B-4440-9627-5DA3C8C77D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1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6" name="AutoShape 1134">
                <a:extLst>
                  <a:ext uri="{FF2B5EF4-FFF2-40B4-BE49-F238E27FC236}">
                    <a16:creationId xmlns:a16="http://schemas.microsoft.com/office/drawing/2014/main" id="{4FDC75C6-EE84-40BC-BB2B-6433708D13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614"/>
                <a:ext cx="498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447" name="Group 1135">
              <a:extLst>
                <a:ext uri="{FF2B5EF4-FFF2-40B4-BE49-F238E27FC236}">
                  <a16:creationId xmlns:a16="http://schemas.microsoft.com/office/drawing/2014/main" id="{DE86E5DC-5881-4F68-B7FE-5D4D0BB3C8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11" y="2205"/>
              <a:ext cx="3765" cy="46"/>
              <a:chOff x="1033" y="2205"/>
              <a:chExt cx="3765" cy="46"/>
            </a:xfrm>
          </p:grpSpPr>
          <p:sp>
            <p:nvSpPr>
              <p:cNvPr id="14448" name="AutoShape 1136">
                <a:extLst>
                  <a:ext uri="{FF2B5EF4-FFF2-40B4-BE49-F238E27FC236}">
                    <a16:creationId xmlns:a16="http://schemas.microsoft.com/office/drawing/2014/main" id="{087435E6-8726-4EB1-BF70-515C0825EB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49" name="AutoShape 1137">
                <a:extLst>
                  <a:ext uri="{FF2B5EF4-FFF2-40B4-BE49-F238E27FC236}">
                    <a16:creationId xmlns:a16="http://schemas.microsoft.com/office/drawing/2014/main" id="{9F450E10-81D6-4A4D-94EB-38A547A5F9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5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50" name="AutoShape 1138">
                <a:extLst>
                  <a:ext uri="{FF2B5EF4-FFF2-40B4-BE49-F238E27FC236}">
                    <a16:creationId xmlns:a16="http://schemas.microsoft.com/office/drawing/2014/main" id="{1F02A4CC-F0B2-41EF-B9EC-35669DF1BC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8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51" name="AutoShape 1139">
                <a:extLst>
                  <a:ext uri="{FF2B5EF4-FFF2-40B4-BE49-F238E27FC236}">
                    <a16:creationId xmlns:a16="http://schemas.microsoft.com/office/drawing/2014/main" id="{9B6D77D8-5D7D-4B51-9D3A-A5495F2455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1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52" name="AutoShape 1140">
                <a:extLst>
                  <a:ext uri="{FF2B5EF4-FFF2-40B4-BE49-F238E27FC236}">
                    <a16:creationId xmlns:a16="http://schemas.microsoft.com/office/drawing/2014/main" id="{23E3B4ED-0A18-4967-81CC-C754F3E71F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3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53" name="AutoShape 1141">
                <a:extLst>
                  <a:ext uri="{FF2B5EF4-FFF2-40B4-BE49-F238E27FC236}">
                    <a16:creationId xmlns:a16="http://schemas.microsoft.com/office/drawing/2014/main" id="{6A76F628-9729-420C-AD1D-D4CF72028A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6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54" name="AutoShape 1142">
                <a:extLst>
                  <a:ext uri="{FF2B5EF4-FFF2-40B4-BE49-F238E27FC236}">
                    <a16:creationId xmlns:a16="http://schemas.microsoft.com/office/drawing/2014/main" id="{3873FD96-40A4-4DE1-BC0E-521CB60504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9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55" name="AutoShape 1143">
                <a:extLst>
                  <a:ext uri="{FF2B5EF4-FFF2-40B4-BE49-F238E27FC236}">
                    <a16:creationId xmlns:a16="http://schemas.microsoft.com/office/drawing/2014/main" id="{2622F2F1-A74A-4926-B7C5-D364682DB5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56" name="AutoShape 1144">
                <a:extLst>
                  <a:ext uri="{FF2B5EF4-FFF2-40B4-BE49-F238E27FC236}">
                    <a16:creationId xmlns:a16="http://schemas.microsoft.com/office/drawing/2014/main" id="{296E1CF1-FE66-40D7-810F-D6188281E1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4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57" name="AutoShape 1145">
                <a:extLst>
                  <a:ext uri="{FF2B5EF4-FFF2-40B4-BE49-F238E27FC236}">
                    <a16:creationId xmlns:a16="http://schemas.microsoft.com/office/drawing/2014/main" id="{F933274E-1C6F-41C2-A0A3-EBE0DB5AF1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7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58" name="AutoShape 1146">
                <a:extLst>
                  <a:ext uri="{FF2B5EF4-FFF2-40B4-BE49-F238E27FC236}">
                    <a16:creationId xmlns:a16="http://schemas.microsoft.com/office/drawing/2014/main" id="{BCF6D819-443D-466D-B8B9-5BB6F7AEEC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0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59" name="AutoShape 1147">
                <a:extLst>
                  <a:ext uri="{FF2B5EF4-FFF2-40B4-BE49-F238E27FC236}">
                    <a16:creationId xmlns:a16="http://schemas.microsoft.com/office/drawing/2014/main" id="{4B7B99DB-9741-47CA-9490-408A1E150A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2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60" name="AutoShape 1148">
                <a:extLst>
                  <a:ext uri="{FF2B5EF4-FFF2-40B4-BE49-F238E27FC236}">
                    <a16:creationId xmlns:a16="http://schemas.microsoft.com/office/drawing/2014/main" id="{5DDE4FE7-9C08-4462-9589-89BC3B293E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5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61" name="AutoShape 1149">
                <a:extLst>
                  <a:ext uri="{FF2B5EF4-FFF2-40B4-BE49-F238E27FC236}">
                    <a16:creationId xmlns:a16="http://schemas.microsoft.com/office/drawing/2014/main" id="{F6BA4900-FAB1-4B66-BB79-0E0FA1F14B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8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62" name="AutoShape 1150">
                <a:extLst>
                  <a:ext uri="{FF2B5EF4-FFF2-40B4-BE49-F238E27FC236}">
                    <a16:creationId xmlns:a16="http://schemas.microsoft.com/office/drawing/2014/main" id="{D5B39101-3349-4107-B8FD-263AD81A2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1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463" name="Group 1151">
              <a:extLst>
                <a:ext uri="{FF2B5EF4-FFF2-40B4-BE49-F238E27FC236}">
                  <a16:creationId xmlns:a16="http://schemas.microsoft.com/office/drawing/2014/main" id="{6BA6A731-A474-4929-AAB4-A50F7D1ED4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11" y="2268"/>
              <a:ext cx="3765" cy="91"/>
              <a:chOff x="1033" y="2296"/>
              <a:chExt cx="3765" cy="91"/>
            </a:xfrm>
          </p:grpSpPr>
          <p:sp>
            <p:nvSpPr>
              <p:cNvPr id="14464" name="AutoShape 1152">
                <a:extLst>
                  <a:ext uri="{FF2B5EF4-FFF2-40B4-BE49-F238E27FC236}">
                    <a16:creationId xmlns:a16="http://schemas.microsoft.com/office/drawing/2014/main" id="{4945005D-3A06-44C8-918A-DD3CEB47C8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2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65" name="AutoShape 1153">
                <a:extLst>
                  <a:ext uri="{FF2B5EF4-FFF2-40B4-BE49-F238E27FC236}">
                    <a16:creationId xmlns:a16="http://schemas.microsoft.com/office/drawing/2014/main" id="{4D5E364E-DB6A-4290-BE3D-A253763958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0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66" name="AutoShape 1154">
                <a:extLst>
                  <a:ext uri="{FF2B5EF4-FFF2-40B4-BE49-F238E27FC236}">
                    <a16:creationId xmlns:a16="http://schemas.microsoft.com/office/drawing/2014/main" id="{04180FA7-ED68-4535-81F3-2B93F4827C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67" name="AutoShape 1155">
                <a:extLst>
                  <a:ext uri="{FF2B5EF4-FFF2-40B4-BE49-F238E27FC236}">
                    <a16:creationId xmlns:a16="http://schemas.microsoft.com/office/drawing/2014/main" id="{538DACA6-A027-46C6-B368-D87230F87E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68" name="AutoShape 1156">
                <a:extLst>
                  <a:ext uri="{FF2B5EF4-FFF2-40B4-BE49-F238E27FC236}">
                    <a16:creationId xmlns:a16="http://schemas.microsoft.com/office/drawing/2014/main" id="{A249AA5C-BAFB-4D6C-9E7C-F8537BAB97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69" name="AutoShape 1157">
                <a:extLst>
                  <a:ext uri="{FF2B5EF4-FFF2-40B4-BE49-F238E27FC236}">
                    <a16:creationId xmlns:a16="http://schemas.microsoft.com/office/drawing/2014/main" id="{10E04620-4CE1-4C6F-A55B-7B981DE01B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70" name="AutoShape 1158">
                <a:extLst>
                  <a:ext uri="{FF2B5EF4-FFF2-40B4-BE49-F238E27FC236}">
                    <a16:creationId xmlns:a16="http://schemas.microsoft.com/office/drawing/2014/main" id="{56CA801A-F91D-4DC1-9259-66114D4873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71" name="AutoShape 1159">
                <a:extLst>
                  <a:ext uri="{FF2B5EF4-FFF2-40B4-BE49-F238E27FC236}">
                    <a16:creationId xmlns:a16="http://schemas.microsoft.com/office/drawing/2014/main" id="{91791B2B-84F2-4CAA-BBA4-D28930FA78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72" name="AutoShape 1160">
                <a:extLst>
                  <a:ext uri="{FF2B5EF4-FFF2-40B4-BE49-F238E27FC236}">
                    <a16:creationId xmlns:a16="http://schemas.microsoft.com/office/drawing/2014/main" id="{E7E73432-9BE1-4730-8ADE-FFCC747C1B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8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73" name="AutoShape 1161">
                <a:extLst>
                  <a:ext uri="{FF2B5EF4-FFF2-40B4-BE49-F238E27FC236}">
                    <a16:creationId xmlns:a16="http://schemas.microsoft.com/office/drawing/2014/main" id="{BDCFB410-896F-4D4C-B4CB-13415D9FEF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74" name="AutoShape 1162">
                <a:extLst>
                  <a:ext uri="{FF2B5EF4-FFF2-40B4-BE49-F238E27FC236}">
                    <a16:creationId xmlns:a16="http://schemas.microsoft.com/office/drawing/2014/main" id="{2717F141-55F8-4184-ACC4-53255F9C59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2296"/>
                <a:ext cx="317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75" name="AutoShape 1163">
                <a:extLst>
                  <a:ext uri="{FF2B5EF4-FFF2-40B4-BE49-F238E27FC236}">
                    <a16:creationId xmlns:a16="http://schemas.microsoft.com/office/drawing/2014/main" id="{81E6F8B2-9A25-4DB6-BEC7-53F8F5E55F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2296"/>
                <a:ext cx="318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76" name="AutoShape 1164">
                <a:extLst>
                  <a:ext uri="{FF2B5EF4-FFF2-40B4-BE49-F238E27FC236}">
                    <a16:creationId xmlns:a16="http://schemas.microsoft.com/office/drawing/2014/main" id="{3C35D51A-48A6-4BD1-849F-51C78A9E3D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2296"/>
                <a:ext cx="318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477" name="Group 1165">
              <a:extLst>
                <a:ext uri="{FF2B5EF4-FFF2-40B4-BE49-F238E27FC236}">
                  <a16:creationId xmlns:a16="http://schemas.microsoft.com/office/drawing/2014/main" id="{C87ABD7C-2383-40DD-99C3-8643460EDE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57" y="2486"/>
              <a:ext cx="3673" cy="91"/>
              <a:chOff x="988" y="2478"/>
              <a:chExt cx="3673" cy="91"/>
            </a:xfrm>
          </p:grpSpPr>
          <p:sp>
            <p:nvSpPr>
              <p:cNvPr id="14478" name="AutoShape 1166">
                <a:extLst>
                  <a:ext uri="{FF2B5EF4-FFF2-40B4-BE49-F238E27FC236}">
                    <a16:creationId xmlns:a16="http://schemas.microsoft.com/office/drawing/2014/main" id="{D00FB001-5DBA-4C25-AB33-B749A9A6B2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79" name="AutoShape 1167">
                <a:extLst>
                  <a:ext uri="{FF2B5EF4-FFF2-40B4-BE49-F238E27FC236}">
                    <a16:creationId xmlns:a16="http://schemas.microsoft.com/office/drawing/2014/main" id="{B2890F59-0281-4CEC-B37E-02E1CC949C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0" name="AutoShape 1168">
                <a:extLst>
                  <a:ext uri="{FF2B5EF4-FFF2-40B4-BE49-F238E27FC236}">
                    <a16:creationId xmlns:a16="http://schemas.microsoft.com/office/drawing/2014/main" id="{02F24900-1543-413E-8520-5D218458C1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7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1" name="AutoShape 1169">
                <a:extLst>
                  <a:ext uri="{FF2B5EF4-FFF2-40B4-BE49-F238E27FC236}">
                    <a16:creationId xmlns:a16="http://schemas.microsoft.com/office/drawing/2014/main" id="{193CA468-3F2B-4F45-86C7-069FF1CD7C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2" name="AutoShape 1170">
                <a:extLst>
                  <a:ext uri="{FF2B5EF4-FFF2-40B4-BE49-F238E27FC236}">
                    <a16:creationId xmlns:a16="http://schemas.microsoft.com/office/drawing/2014/main" id="{38D79D4A-38C5-43DC-A7C2-4BFF2D957C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3" name="AutoShape 1171">
                <a:extLst>
                  <a:ext uri="{FF2B5EF4-FFF2-40B4-BE49-F238E27FC236}">
                    <a16:creationId xmlns:a16="http://schemas.microsoft.com/office/drawing/2014/main" id="{CB6C2140-3EDB-4724-BF5A-763D9F6C9C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4" name="AutoShape 1172">
                <a:extLst>
                  <a:ext uri="{FF2B5EF4-FFF2-40B4-BE49-F238E27FC236}">
                    <a16:creationId xmlns:a16="http://schemas.microsoft.com/office/drawing/2014/main" id="{0B462DF7-C045-4EFE-AF43-D2837E910A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3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5" name="AutoShape 1173">
                <a:extLst>
                  <a:ext uri="{FF2B5EF4-FFF2-40B4-BE49-F238E27FC236}">
                    <a16:creationId xmlns:a16="http://schemas.microsoft.com/office/drawing/2014/main" id="{018F3C01-7CAE-47B9-A228-1D55561509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6" name="AutoShape 1174">
                <a:extLst>
                  <a:ext uri="{FF2B5EF4-FFF2-40B4-BE49-F238E27FC236}">
                    <a16:creationId xmlns:a16="http://schemas.microsoft.com/office/drawing/2014/main" id="{6E8EC400-C75C-414B-9692-AB400255BF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9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7" name="AutoShape 1175">
                <a:extLst>
                  <a:ext uri="{FF2B5EF4-FFF2-40B4-BE49-F238E27FC236}">
                    <a16:creationId xmlns:a16="http://schemas.microsoft.com/office/drawing/2014/main" id="{20A0E8F3-7B7A-455A-9FE8-1B02289B41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8" name="AutoShape 1176">
                <a:extLst>
                  <a:ext uri="{FF2B5EF4-FFF2-40B4-BE49-F238E27FC236}">
                    <a16:creationId xmlns:a16="http://schemas.microsoft.com/office/drawing/2014/main" id="{88F65260-4134-4D7C-8E90-EFFC059091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5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9" name="AutoShape 1177">
                <a:extLst>
                  <a:ext uri="{FF2B5EF4-FFF2-40B4-BE49-F238E27FC236}">
                    <a16:creationId xmlns:a16="http://schemas.microsoft.com/office/drawing/2014/main" id="{DC480144-DE94-4712-A798-3650A6095C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5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90" name="AutoShape 1178">
                <a:extLst>
                  <a:ext uri="{FF2B5EF4-FFF2-40B4-BE49-F238E27FC236}">
                    <a16:creationId xmlns:a16="http://schemas.microsoft.com/office/drawing/2014/main" id="{827117DD-8E70-4083-9420-BCB925971A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478"/>
                <a:ext cx="363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491" name="Group 1179">
              <a:extLst>
                <a:ext uri="{FF2B5EF4-FFF2-40B4-BE49-F238E27FC236}">
                  <a16:creationId xmlns:a16="http://schemas.microsoft.com/office/drawing/2014/main" id="{88B495A4-86AF-43B1-8DEB-58019B3860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88" y="2377"/>
              <a:ext cx="3810" cy="91"/>
              <a:chOff x="988" y="2387"/>
              <a:chExt cx="3810" cy="91"/>
            </a:xfrm>
          </p:grpSpPr>
          <p:sp>
            <p:nvSpPr>
              <p:cNvPr id="14492" name="AutoShape 1180">
                <a:extLst>
                  <a:ext uri="{FF2B5EF4-FFF2-40B4-BE49-F238E27FC236}">
                    <a16:creationId xmlns:a16="http://schemas.microsoft.com/office/drawing/2014/main" id="{A279B1D5-1CE8-42D8-B833-76251C6493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5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93" name="AutoShape 1181">
                <a:extLst>
                  <a:ext uri="{FF2B5EF4-FFF2-40B4-BE49-F238E27FC236}">
                    <a16:creationId xmlns:a16="http://schemas.microsoft.com/office/drawing/2014/main" id="{0FEC3CD8-C9E0-4325-B0CD-FFC1AFAF88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2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94" name="AutoShape 1182">
                <a:extLst>
                  <a:ext uri="{FF2B5EF4-FFF2-40B4-BE49-F238E27FC236}">
                    <a16:creationId xmlns:a16="http://schemas.microsoft.com/office/drawing/2014/main" id="{A9E3CDBE-8D2C-4E61-A157-B39BC88825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7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95" name="AutoShape 1183">
                <a:extLst>
                  <a:ext uri="{FF2B5EF4-FFF2-40B4-BE49-F238E27FC236}">
                    <a16:creationId xmlns:a16="http://schemas.microsoft.com/office/drawing/2014/main" id="{68DFA915-3CBB-4AF4-99C0-EDE4DAC9E1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5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96" name="AutoShape 1184">
                <a:extLst>
                  <a:ext uri="{FF2B5EF4-FFF2-40B4-BE49-F238E27FC236}">
                    <a16:creationId xmlns:a16="http://schemas.microsoft.com/office/drawing/2014/main" id="{D8E2F7DF-A0FA-43C1-9F6D-BB34F94285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3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97" name="AutoShape 1185">
                <a:extLst>
                  <a:ext uri="{FF2B5EF4-FFF2-40B4-BE49-F238E27FC236}">
                    <a16:creationId xmlns:a16="http://schemas.microsoft.com/office/drawing/2014/main" id="{F5B7D95E-FAC5-4046-B652-A376ADB5B9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98" name="AutoShape 1186">
                <a:extLst>
                  <a:ext uri="{FF2B5EF4-FFF2-40B4-BE49-F238E27FC236}">
                    <a16:creationId xmlns:a16="http://schemas.microsoft.com/office/drawing/2014/main" id="{831820C6-E210-4113-8ECE-EF0B0E595D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1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99" name="AutoShape 1187">
                <a:extLst>
                  <a:ext uri="{FF2B5EF4-FFF2-40B4-BE49-F238E27FC236}">
                    <a16:creationId xmlns:a16="http://schemas.microsoft.com/office/drawing/2014/main" id="{B10C5E07-3EA8-4F1A-8AF8-C163A92786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9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00" name="AutoShape 1188">
                <a:extLst>
                  <a:ext uri="{FF2B5EF4-FFF2-40B4-BE49-F238E27FC236}">
                    <a16:creationId xmlns:a16="http://schemas.microsoft.com/office/drawing/2014/main" id="{CDC7A6E1-DE18-4EC7-A7E6-EE1C2DCABF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9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01" name="AutoShape 1189">
                <a:extLst>
                  <a:ext uri="{FF2B5EF4-FFF2-40B4-BE49-F238E27FC236}">
                    <a16:creationId xmlns:a16="http://schemas.microsoft.com/office/drawing/2014/main" id="{812FC48F-644A-4D4E-AD74-047911ABF9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7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02" name="AutoShape 1190">
                <a:extLst>
                  <a:ext uri="{FF2B5EF4-FFF2-40B4-BE49-F238E27FC236}">
                    <a16:creationId xmlns:a16="http://schemas.microsoft.com/office/drawing/2014/main" id="{11FB4977-CC1D-4444-AABA-DA82A5FD35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5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03" name="AutoShape 1191">
                <a:extLst>
                  <a:ext uri="{FF2B5EF4-FFF2-40B4-BE49-F238E27FC236}">
                    <a16:creationId xmlns:a16="http://schemas.microsoft.com/office/drawing/2014/main" id="{D843F344-29BF-4D77-93A6-715A4B21BE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04" name="AutoShape 1192">
                <a:extLst>
                  <a:ext uri="{FF2B5EF4-FFF2-40B4-BE49-F238E27FC236}">
                    <a16:creationId xmlns:a16="http://schemas.microsoft.com/office/drawing/2014/main" id="{EEA23D51-A110-451A-9822-40F5B8953F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1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05" name="AutoShape 1193">
                <a:extLst>
                  <a:ext uri="{FF2B5EF4-FFF2-40B4-BE49-F238E27FC236}">
                    <a16:creationId xmlns:a16="http://schemas.microsoft.com/office/drawing/2014/main" id="{1A72D928-AACA-4D02-9D01-680B5D8233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387"/>
                <a:ext cx="319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506" name="AutoShape 1194">
              <a:extLst>
                <a:ext uri="{FF2B5EF4-FFF2-40B4-BE49-F238E27FC236}">
                  <a16:creationId xmlns:a16="http://schemas.microsoft.com/office/drawing/2014/main" id="{4BD97C0D-8D76-424E-A4A7-772BF77C67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3203"/>
              <a:ext cx="4399" cy="91"/>
            </a:xfrm>
            <a:custGeom>
              <a:avLst/>
              <a:gdLst>
                <a:gd name="G0" fmla="+- 737 0 0"/>
                <a:gd name="G1" fmla="+- 21600 0 737"/>
                <a:gd name="G2" fmla="*/ 737 1 2"/>
                <a:gd name="G3" fmla="+- 21600 0 G2"/>
                <a:gd name="G4" fmla="+/ 737 21600 2"/>
                <a:gd name="G5" fmla="+/ G1 0 2"/>
                <a:gd name="G6" fmla="*/ 21600 21600 737"/>
                <a:gd name="G7" fmla="*/ G6 1 2"/>
                <a:gd name="G8" fmla="+- 21600 0 G7"/>
                <a:gd name="G9" fmla="*/ 21600 1 2"/>
                <a:gd name="G10" fmla="+- 737 0 G9"/>
                <a:gd name="G11" fmla="?: G10 G8 0"/>
                <a:gd name="G12" fmla="?: G10 G7 21600"/>
                <a:gd name="T0" fmla="*/ 21231 w 21600"/>
                <a:gd name="T1" fmla="*/ 10800 h 21600"/>
                <a:gd name="T2" fmla="*/ 10800 w 21600"/>
                <a:gd name="T3" fmla="*/ 21600 h 21600"/>
                <a:gd name="T4" fmla="*/ 369 w 21600"/>
                <a:gd name="T5" fmla="*/ 10800 h 21600"/>
                <a:gd name="T6" fmla="*/ 10800 w 21600"/>
                <a:gd name="T7" fmla="*/ 0 h 21600"/>
                <a:gd name="T8" fmla="*/ 2169 w 21600"/>
                <a:gd name="T9" fmla="*/ 2169 h 21600"/>
                <a:gd name="T10" fmla="*/ 19431 w 21600"/>
                <a:gd name="T11" fmla="*/ 1943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37" y="21600"/>
                  </a:lnTo>
                  <a:lnTo>
                    <a:pt x="2086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7" name="AutoShape 1195">
              <a:extLst>
                <a:ext uri="{FF2B5EF4-FFF2-40B4-BE49-F238E27FC236}">
                  <a16:creationId xmlns:a16="http://schemas.microsoft.com/office/drawing/2014/main" id="{3CAD14E4-62C6-484E-9AB9-57F71F9B5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-244"/>
              <a:ext cx="3902" cy="2360"/>
            </a:xfrm>
            <a:prstGeom prst="roundRect">
              <a:avLst>
                <a:gd name="adj" fmla="val 4370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8" name="AutoShape 1196">
              <a:extLst>
                <a:ext uri="{FF2B5EF4-FFF2-40B4-BE49-F238E27FC236}">
                  <a16:creationId xmlns:a16="http://schemas.microsoft.com/office/drawing/2014/main" id="{20D8399C-E977-4EAF-B2EA-2E263831B1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2069"/>
              <a:ext cx="544" cy="91"/>
            </a:xfrm>
            <a:prstGeom prst="roundRect">
              <a:avLst>
                <a:gd name="adj" fmla="val 34065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57255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9" name="AutoShape 1197">
              <a:extLst>
                <a:ext uri="{FF2B5EF4-FFF2-40B4-BE49-F238E27FC236}">
                  <a16:creationId xmlns:a16="http://schemas.microsoft.com/office/drawing/2014/main" id="{F2A4FEDA-14B6-4938-8168-75D5BAFC36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2069"/>
              <a:ext cx="544" cy="91"/>
            </a:xfrm>
            <a:prstGeom prst="roundRect">
              <a:avLst>
                <a:gd name="adj" fmla="val 34065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57255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0" name="Rectangle 1198">
              <a:extLst>
                <a:ext uri="{FF2B5EF4-FFF2-40B4-BE49-F238E27FC236}">
                  <a16:creationId xmlns:a16="http://schemas.microsoft.com/office/drawing/2014/main" id="{3B880F3C-3F00-4E27-841D-05759803D7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0"/>
              <a:ext cx="3266" cy="193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1" name="Rectangle 1199">
              <a:extLst>
                <a:ext uri="{FF2B5EF4-FFF2-40B4-BE49-F238E27FC236}">
                  <a16:creationId xmlns:a16="http://schemas.microsoft.com/office/drawing/2014/main" id="{CC8DAAA0-383E-497C-A5DE-0BB9D703B8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9" y="37"/>
              <a:ext cx="3221" cy="1860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3725"/>
                    <a:invGamma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2" name="Oval 1200">
              <a:extLst>
                <a:ext uri="{FF2B5EF4-FFF2-40B4-BE49-F238E27FC236}">
                  <a16:creationId xmlns:a16="http://schemas.microsoft.com/office/drawing/2014/main" id="{7236B1FB-07E2-48FF-9586-C5DFB703A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-153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gamma/>
                    <a:tint val="41176"/>
                    <a:invGamma/>
                  </a:srgbClr>
                </a:gs>
                <a:gs pos="100000">
                  <a:srgbClr val="333333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3" name="Oval 1201">
              <a:extLst>
                <a:ext uri="{FF2B5EF4-FFF2-40B4-BE49-F238E27FC236}">
                  <a16:creationId xmlns:a16="http://schemas.microsoft.com/office/drawing/2014/main" id="{9D95E46D-FB2B-4F39-8782-78F3410239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" y="-153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gamma/>
                    <a:tint val="41176"/>
                    <a:invGamma/>
                  </a:srgbClr>
                </a:gs>
                <a:gs pos="100000">
                  <a:srgbClr val="333333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4" name="AutoShape 1202">
              <a:extLst>
                <a:ext uri="{FF2B5EF4-FFF2-40B4-BE49-F238E27FC236}">
                  <a16:creationId xmlns:a16="http://schemas.microsoft.com/office/drawing/2014/main" id="{A835ADED-A80A-45BF-A355-9F31B8A604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067"/>
              <a:ext cx="1134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5" name="AutoShape 1203">
              <a:extLst>
                <a:ext uri="{FF2B5EF4-FFF2-40B4-BE49-F238E27FC236}">
                  <a16:creationId xmlns:a16="http://schemas.microsoft.com/office/drawing/2014/main" id="{6A4070D3-8861-43C4-B03B-26BE49B0877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349" y="3091"/>
              <a:ext cx="1043" cy="6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6" name="AutoShape 1204">
              <a:extLst>
                <a:ext uri="{FF2B5EF4-FFF2-40B4-BE49-F238E27FC236}">
                  <a16:creationId xmlns:a16="http://schemas.microsoft.com/office/drawing/2014/main" id="{E8828BFD-968B-4FF9-A257-1054436D26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-244"/>
              <a:ext cx="3902" cy="2360"/>
            </a:xfrm>
            <a:prstGeom prst="roundRect">
              <a:avLst>
                <a:gd name="adj" fmla="val 437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73725"/>
                    <a:invGamma/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7" name="AutoShape 1205">
              <a:extLst>
                <a:ext uri="{FF2B5EF4-FFF2-40B4-BE49-F238E27FC236}">
                  <a16:creationId xmlns:a16="http://schemas.microsoft.com/office/drawing/2014/main" id="{44D85761-5A53-4615-8E93-715197BFD4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3158"/>
              <a:ext cx="4309" cy="4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8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718" name="Group 1406">
            <a:extLst>
              <a:ext uri="{FF2B5EF4-FFF2-40B4-BE49-F238E27FC236}">
                <a16:creationId xmlns:a16="http://schemas.microsoft.com/office/drawing/2014/main" id="{72A753CD-FB05-4263-B6F8-9480098D1414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2924175"/>
            <a:ext cx="1439863" cy="1201738"/>
            <a:chOff x="716" y="-380"/>
            <a:chExt cx="4399" cy="3674"/>
          </a:xfrm>
        </p:grpSpPr>
        <p:sp>
          <p:nvSpPr>
            <p:cNvPr id="14618" name="AutoShape 1306">
              <a:extLst>
                <a:ext uri="{FF2B5EF4-FFF2-40B4-BE49-F238E27FC236}">
                  <a16:creationId xmlns:a16="http://schemas.microsoft.com/office/drawing/2014/main" id="{971B1083-0ACB-421C-BF6E-E828C669DC9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716" y="2115"/>
              <a:ext cx="4399" cy="1088"/>
            </a:xfrm>
            <a:custGeom>
              <a:avLst/>
              <a:gdLst>
                <a:gd name="G0" fmla="+- 1245 0 0"/>
                <a:gd name="G1" fmla="+- 21600 0 1245"/>
                <a:gd name="G2" fmla="*/ 1245 1 2"/>
                <a:gd name="G3" fmla="+- 21600 0 G2"/>
                <a:gd name="G4" fmla="+/ 1245 21600 2"/>
                <a:gd name="G5" fmla="+/ G1 0 2"/>
                <a:gd name="G6" fmla="*/ 21600 21600 1245"/>
                <a:gd name="G7" fmla="*/ G6 1 2"/>
                <a:gd name="G8" fmla="+- 21600 0 G7"/>
                <a:gd name="G9" fmla="*/ 21600 1 2"/>
                <a:gd name="G10" fmla="+- 1245 0 G9"/>
                <a:gd name="G11" fmla="?: G10 G8 0"/>
                <a:gd name="G12" fmla="?: G10 G7 21600"/>
                <a:gd name="T0" fmla="*/ 20977 w 21600"/>
                <a:gd name="T1" fmla="*/ 10800 h 21600"/>
                <a:gd name="T2" fmla="*/ 10800 w 21600"/>
                <a:gd name="T3" fmla="*/ 21600 h 21600"/>
                <a:gd name="T4" fmla="*/ 623 w 21600"/>
                <a:gd name="T5" fmla="*/ 10800 h 21600"/>
                <a:gd name="T6" fmla="*/ 10800 w 21600"/>
                <a:gd name="T7" fmla="*/ 0 h 21600"/>
                <a:gd name="T8" fmla="*/ 2423 w 21600"/>
                <a:gd name="T9" fmla="*/ 2423 h 21600"/>
                <a:gd name="T10" fmla="*/ 19177 w 21600"/>
                <a:gd name="T11" fmla="*/ 1917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45" y="21600"/>
                  </a:lnTo>
                  <a:lnTo>
                    <a:pt x="2035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38039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19" name="AutoShape 1307">
              <a:extLst>
                <a:ext uri="{FF2B5EF4-FFF2-40B4-BE49-F238E27FC236}">
                  <a16:creationId xmlns:a16="http://schemas.microsoft.com/office/drawing/2014/main" id="{2139F986-7505-4E8C-92C2-7DF2A527269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839" y="2160"/>
              <a:ext cx="4130" cy="726"/>
            </a:xfrm>
            <a:custGeom>
              <a:avLst/>
              <a:gdLst>
                <a:gd name="G0" fmla="+- 910 0 0"/>
                <a:gd name="G1" fmla="+- 21600 0 910"/>
                <a:gd name="G2" fmla="*/ 910 1 2"/>
                <a:gd name="G3" fmla="+- 21600 0 G2"/>
                <a:gd name="G4" fmla="+/ 910 21600 2"/>
                <a:gd name="G5" fmla="+/ G1 0 2"/>
                <a:gd name="G6" fmla="*/ 21600 21600 910"/>
                <a:gd name="G7" fmla="*/ G6 1 2"/>
                <a:gd name="G8" fmla="+- 21600 0 G7"/>
                <a:gd name="G9" fmla="*/ 21600 1 2"/>
                <a:gd name="G10" fmla="+- 910 0 G9"/>
                <a:gd name="G11" fmla="?: G10 G8 0"/>
                <a:gd name="G12" fmla="?: G10 G7 21600"/>
                <a:gd name="T0" fmla="*/ 21145 w 21600"/>
                <a:gd name="T1" fmla="*/ 10800 h 21600"/>
                <a:gd name="T2" fmla="*/ 10800 w 21600"/>
                <a:gd name="T3" fmla="*/ 21600 h 21600"/>
                <a:gd name="T4" fmla="*/ 455 w 21600"/>
                <a:gd name="T5" fmla="*/ 10800 h 21600"/>
                <a:gd name="T6" fmla="*/ 10800 w 21600"/>
                <a:gd name="T7" fmla="*/ 0 h 21600"/>
                <a:gd name="T8" fmla="*/ 2255 w 21600"/>
                <a:gd name="T9" fmla="*/ 2255 h 21600"/>
                <a:gd name="T10" fmla="*/ 19345 w 21600"/>
                <a:gd name="T11" fmla="*/ 1934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910" y="21600"/>
                  </a:lnTo>
                  <a:lnTo>
                    <a:pt x="2069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0" name="AutoShape 1308">
              <a:extLst>
                <a:ext uri="{FF2B5EF4-FFF2-40B4-BE49-F238E27FC236}">
                  <a16:creationId xmlns:a16="http://schemas.microsoft.com/office/drawing/2014/main" id="{955C2554-3CD6-436F-844E-996C001D0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9" y="2115"/>
              <a:ext cx="3905" cy="9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7372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1" name="AutoShape 1309">
              <a:extLst>
                <a:ext uri="{FF2B5EF4-FFF2-40B4-BE49-F238E27FC236}">
                  <a16:creationId xmlns:a16="http://schemas.microsoft.com/office/drawing/2014/main" id="{528FB52B-B404-4502-A215-9082A9AF60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7" y="-380"/>
              <a:ext cx="3857" cy="2494"/>
            </a:xfrm>
            <a:prstGeom prst="roundRect">
              <a:avLst>
                <a:gd name="adj" fmla="val 4370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44314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22" name="Group 1310">
              <a:extLst>
                <a:ext uri="{FF2B5EF4-FFF2-40B4-BE49-F238E27FC236}">
                  <a16:creationId xmlns:a16="http://schemas.microsoft.com/office/drawing/2014/main" id="{352AFD1A-828B-483C-A020-4B02DA85E4C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8" y="2704"/>
              <a:ext cx="3991" cy="137"/>
              <a:chOff x="988" y="2704"/>
              <a:chExt cx="3991" cy="137"/>
            </a:xfrm>
          </p:grpSpPr>
          <p:sp>
            <p:nvSpPr>
              <p:cNvPr id="14623" name="AutoShape 1311">
                <a:extLst>
                  <a:ext uri="{FF2B5EF4-FFF2-40B4-BE49-F238E27FC236}">
                    <a16:creationId xmlns:a16="http://schemas.microsoft.com/office/drawing/2014/main" id="{E4A0F458-9F5A-4460-9183-93A4DB03AF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704"/>
                <a:ext cx="1270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24" name="AutoShape 1312">
                <a:extLst>
                  <a:ext uri="{FF2B5EF4-FFF2-40B4-BE49-F238E27FC236}">
                    <a16:creationId xmlns:a16="http://schemas.microsoft.com/office/drawing/2014/main" id="{8AB7CAAB-D79D-40EB-9D59-D8DA82D251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25" name="AutoShape 1313">
                <a:extLst>
                  <a:ext uri="{FF2B5EF4-FFF2-40B4-BE49-F238E27FC236}">
                    <a16:creationId xmlns:a16="http://schemas.microsoft.com/office/drawing/2014/main" id="{C6B3C6D5-6106-4D84-B13E-F2B30110EB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26" name="AutoShape 1314">
                <a:extLst>
                  <a:ext uri="{FF2B5EF4-FFF2-40B4-BE49-F238E27FC236}">
                    <a16:creationId xmlns:a16="http://schemas.microsoft.com/office/drawing/2014/main" id="{7E7F86C7-1D53-4216-8ADE-222BA6C004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27" name="AutoShape 1315">
                <a:extLst>
                  <a:ext uri="{FF2B5EF4-FFF2-40B4-BE49-F238E27FC236}">
                    <a16:creationId xmlns:a16="http://schemas.microsoft.com/office/drawing/2014/main" id="{CFFDD05C-C12B-446A-8FF0-08BE4ED729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28" name="AutoShape 1316">
                <a:extLst>
                  <a:ext uri="{FF2B5EF4-FFF2-40B4-BE49-F238E27FC236}">
                    <a16:creationId xmlns:a16="http://schemas.microsoft.com/office/drawing/2014/main" id="{01A4FFD5-691D-4A16-9D80-9B84E4AC54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29" name="AutoShape 1317">
                <a:extLst>
                  <a:ext uri="{FF2B5EF4-FFF2-40B4-BE49-F238E27FC236}">
                    <a16:creationId xmlns:a16="http://schemas.microsoft.com/office/drawing/2014/main" id="{A3CB8732-A00A-44EB-9773-E6FFB7A571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30" name="AutoShape 1318">
                <a:extLst>
                  <a:ext uri="{FF2B5EF4-FFF2-40B4-BE49-F238E27FC236}">
                    <a16:creationId xmlns:a16="http://schemas.microsoft.com/office/drawing/2014/main" id="{29545140-9EBF-4251-80CD-10DC3F45C7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31" name="AutoShape 1319">
                <a:extLst>
                  <a:ext uri="{FF2B5EF4-FFF2-40B4-BE49-F238E27FC236}">
                    <a16:creationId xmlns:a16="http://schemas.microsoft.com/office/drawing/2014/main" id="{A3BECED7-B722-4495-8AB3-4B7D00BFB2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3" y="2750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32" name="AutoShape 1320">
                <a:extLst>
                  <a:ext uri="{FF2B5EF4-FFF2-40B4-BE49-F238E27FC236}">
                    <a16:creationId xmlns:a16="http://schemas.microsoft.com/office/drawing/2014/main" id="{DDB836D4-1CB7-46EA-9699-450E8BEBEE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2750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33" name="AutoShape 1321">
                <a:extLst>
                  <a:ext uri="{FF2B5EF4-FFF2-40B4-BE49-F238E27FC236}">
                    <a16:creationId xmlns:a16="http://schemas.microsoft.com/office/drawing/2014/main" id="{535D505D-D6AC-4141-A3CC-18D60DBD82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9" y="2750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34" name="Group 1322">
              <a:extLst>
                <a:ext uri="{FF2B5EF4-FFF2-40B4-BE49-F238E27FC236}">
                  <a16:creationId xmlns:a16="http://schemas.microsoft.com/office/drawing/2014/main" id="{D37C8D71-EDB1-4FD6-A20F-DF297B6698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20" y="2595"/>
              <a:ext cx="3946" cy="91"/>
              <a:chOff x="988" y="2614"/>
              <a:chExt cx="3946" cy="91"/>
            </a:xfrm>
          </p:grpSpPr>
          <p:sp>
            <p:nvSpPr>
              <p:cNvPr id="14635" name="AutoShape 1323">
                <a:extLst>
                  <a:ext uri="{FF2B5EF4-FFF2-40B4-BE49-F238E27FC236}">
                    <a16:creationId xmlns:a16="http://schemas.microsoft.com/office/drawing/2014/main" id="{8A248C1C-D930-4784-91DD-297023EE77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36" name="AutoShape 1324">
                <a:extLst>
                  <a:ext uri="{FF2B5EF4-FFF2-40B4-BE49-F238E27FC236}">
                    <a16:creationId xmlns:a16="http://schemas.microsoft.com/office/drawing/2014/main" id="{DA82E9DB-8ED3-4BEB-ACAE-3BD9BD56B0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37" name="AutoShape 1325">
                <a:extLst>
                  <a:ext uri="{FF2B5EF4-FFF2-40B4-BE49-F238E27FC236}">
                    <a16:creationId xmlns:a16="http://schemas.microsoft.com/office/drawing/2014/main" id="{42746FB8-3386-43F2-94AC-FFC60FFBF2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3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38" name="AutoShape 1326">
                <a:extLst>
                  <a:ext uri="{FF2B5EF4-FFF2-40B4-BE49-F238E27FC236}">
                    <a16:creationId xmlns:a16="http://schemas.microsoft.com/office/drawing/2014/main" id="{C8F497A0-4333-4484-8F3D-050436E2A2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39" name="AutoShape 1327">
                <a:extLst>
                  <a:ext uri="{FF2B5EF4-FFF2-40B4-BE49-F238E27FC236}">
                    <a16:creationId xmlns:a16="http://schemas.microsoft.com/office/drawing/2014/main" id="{845090A5-9F92-44B0-911A-2AC529FEB4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40" name="AutoShape 1328">
                <a:extLst>
                  <a:ext uri="{FF2B5EF4-FFF2-40B4-BE49-F238E27FC236}">
                    <a16:creationId xmlns:a16="http://schemas.microsoft.com/office/drawing/2014/main" id="{B65A0A66-1DD2-40D1-9D85-6BF3993717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41" name="AutoShape 1329">
                <a:extLst>
                  <a:ext uri="{FF2B5EF4-FFF2-40B4-BE49-F238E27FC236}">
                    <a16:creationId xmlns:a16="http://schemas.microsoft.com/office/drawing/2014/main" id="{353D63EF-BF1E-4CD7-A458-0B1531A703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9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42" name="AutoShape 1330">
                <a:extLst>
                  <a:ext uri="{FF2B5EF4-FFF2-40B4-BE49-F238E27FC236}">
                    <a16:creationId xmlns:a16="http://schemas.microsoft.com/office/drawing/2014/main" id="{10DB6315-BD43-4629-902A-53607CB370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43" name="AutoShape 1331">
                <a:extLst>
                  <a:ext uri="{FF2B5EF4-FFF2-40B4-BE49-F238E27FC236}">
                    <a16:creationId xmlns:a16="http://schemas.microsoft.com/office/drawing/2014/main" id="{79C18522-477C-44EF-ABAB-28B0C6D6A5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44" name="AutoShape 1332">
                <a:extLst>
                  <a:ext uri="{FF2B5EF4-FFF2-40B4-BE49-F238E27FC236}">
                    <a16:creationId xmlns:a16="http://schemas.microsoft.com/office/drawing/2014/main" id="{A8C91991-4D6C-4CE8-A2F0-D95DB67E92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5" y="2614"/>
                <a:ext cx="409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45" name="AutoShape 1333">
                <a:extLst>
                  <a:ext uri="{FF2B5EF4-FFF2-40B4-BE49-F238E27FC236}">
                    <a16:creationId xmlns:a16="http://schemas.microsoft.com/office/drawing/2014/main" id="{19E41331-CE4A-4AC8-9522-210ECCC27B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3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46" name="AutoShape 1334">
                <a:extLst>
                  <a:ext uri="{FF2B5EF4-FFF2-40B4-BE49-F238E27FC236}">
                    <a16:creationId xmlns:a16="http://schemas.microsoft.com/office/drawing/2014/main" id="{E72D5A85-B1F7-4B28-A949-6F55658A78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1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47" name="AutoShape 1335">
                <a:extLst>
                  <a:ext uri="{FF2B5EF4-FFF2-40B4-BE49-F238E27FC236}">
                    <a16:creationId xmlns:a16="http://schemas.microsoft.com/office/drawing/2014/main" id="{6ED06C7E-5B56-45DF-BCF3-5A691DFD6F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614"/>
                <a:ext cx="498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48" name="Group 1336">
              <a:extLst>
                <a:ext uri="{FF2B5EF4-FFF2-40B4-BE49-F238E27FC236}">
                  <a16:creationId xmlns:a16="http://schemas.microsoft.com/office/drawing/2014/main" id="{901E71E1-FF51-44A7-8EA0-C735B9DD29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11" y="2205"/>
              <a:ext cx="3765" cy="46"/>
              <a:chOff x="1033" y="2205"/>
              <a:chExt cx="3765" cy="46"/>
            </a:xfrm>
          </p:grpSpPr>
          <p:sp>
            <p:nvSpPr>
              <p:cNvPr id="14649" name="AutoShape 1337">
                <a:extLst>
                  <a:ext uri="{FF2B5EF4-FFF2-40B4-BE49-F238E27FC236}">
                    <a16:creationId xmlns:a16="http://schemas.microsoft.com/office/drawing/2014/main" id="{6737F22D-5C03-4E5C-A846-7BE50DD89F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50" name="AutoShape 1338">
                <a:extLst>
                  <a:ext uri="{FF2B5EF4-FFF2-40B4-BE49-F238E27FC236}">
                    <a16:creationId xmlns:a16="http://schemas.microsoft.com/office/drawing/2014/main" id="{1396616D-8E74-4747-9243-CADDF693A7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5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51" name="AutoShape 1339">
                <a:extLst>
                  <a:ext uri="{FF2B5EF4-FFF2-40B4-BE49-F238E27FC236}">
                    <a16:creationId xmlns:a16="http://schemas.microsoft.com/office/drawing/2014/main" id="{20950B1E-650F-4EF6-86BF-F9779F796E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8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52" name="AutoShape 1340">
                <a:extLst>
                  <a:ext uri="{FF2B5EF4-FFF2-40B4-BE49-F238E27FC236}">
                    <a16:creationId xmlns:a16="http://schemas.microsoft.com/office/drawing/2014/main" id="{0A0A8038-F863-4556-903A-D36DF2ABD2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1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53" name="AutoShape 1341">
                <a:extLst>
                  <a:ext uri="{FF2B5EF4-FFF2-40B4-BE49-F238E27FC236}">
                    <a16:creationId xmlns:a16="http://schemas.microsoft.com/office/drawing/2014/main" id="{13712BE6-7556-495F-84C5-E2450B63A0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3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54" name="AutoShape 1342">
                <a:extLst>
                  <a:ext uri="{FF2B5EF4-FFF2-40B4-BE49-F238E27FC236}">
                    <a16:creationId xmlns:a16="http://schemas.microsoft.com/office/drawing/2014/main" id="{FE1DF0D1-B6E5-459C-90DB-2042F4E746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6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55" name="AutoShape 1343">
                <a:extLst>
                  <a:ext uri="{FF2B5EF4-FFF2-40B4-BE49-F238E27FC236}">
                    <a16:creationId xmlns:a16="http://schemas.microsoft.com/office/drawing/2014/main" id="{2E7466A1-D3AA-499A-9635-031EF35123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9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56" name="AutoShape 1344">
                <a:extLst>
                  <a:ext uri="{FF2B5EF4-FFF2-40B4-BE49-F238E27FC236}">
                    <a16:creationId xmlns:a16="http://schemas.microsoft.com/office/drawing/2014/main" id="{BE800CBB-D9DE-432D-A72A-4B98844163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57" name="AutoShape 1345">
                <a:extLst>
                  <a:ext uri="{FF2B5EF4-FFF2-40B4-BE49-F238E27FC236}">
                    <a16:creationId xmlns:a16="http://schemas.microsoft.com/office/drawing/2014/main" id="{E81D5971-7B44-4CFF-9AEF-E07B8B54DA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4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58" name="AutoShape 1346">
                <a:extLst>
                  <a:ext uri="{FF2B5EF4-FFF2-40B4-BE49-F238E27FC236}">
                    <a16:creationId xmlns:a16="http://schemas.microsoft.com/office/drawing/2014/main" id="{37ED6B20-00A8-42B7-932E-01875418B0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7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59" name="AutoShape 1347">
                <a:extLst>
                  <a:ext uri="{FF2B5EF4-FFF2-40B4-BE49-F238E27FC236}">
                    <a16:creationId xmlns:a16="http://schemas.microsoft.com/office/drawing/2014/main" id="{24DB15F0-DE6F-49A6-ACD9-E07CFD77CE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0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60" name="AutoShape 1348">
                <a:extLst>
                  <a:ext uri="{FF2B5EF4-FFF2-40B4-BE49-F238E27FC236}">
                    <a16:creationId xmlns:a16="http://schemas.microsoft.com/office/drawing/2014/main" id="{08A6F401-FADA-45A4-BAEE-9666450A64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2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61" name="AutoShape 1349">
                <a:extLst>
                  <a:ext uri="{FF2B5EF4-FFF2-40B4-BE49-F238E27FC236}">
                    <a16:creationId xmlns:a16="http://schemas.microsoft.com/office/drawing/2014/main" id="{479F63B3-A5C7-4658-89B1-AB545055A1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5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62" name="AutoShape 1350">
                <a:extLst>
                  <a:ext uri="{FF2B5EF4-FFF2-40B4-BE49-F238E27FC236}">
                    <a16:creationId xmlns:a16="http://schemas.microsoft.com/office/drawing/2014/main" id="{6F7955CA-D5F3-4431-8156-37F0E50802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8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63" name="AutoShape 1351">
                <a:extLst>
                  <a:ext uri="{FF2B5EF4-FFF2-40B4-BE49-F238E27FC236}">
                    <a16:creationId xmlns:a16="http://schemas.microsoft.com/office/drawing/2014/main" id="{C559BD75-BE7A-4654-9A85-91DEB30CA2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1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64" name="Group 1352">
              <a:extLst>
                <a:ext uri="{FF2B5EF4-FFF2-40B4-BE49-F238E27FC236}">
                  <a16:creationId xmlns:a16="http://schemas.microsoft.com/office/drawing/2014/main" id="{5F27BEC1-771F-4D79-8AFC-1408035AD2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11" y="2268"/>
              <a:ext cx="3765" cy="91"/>
              <a:chOff x="1033" y="2296"/>
              <a:chExt cx="3765" cy="91"/>
            </a:xfrm>
          </p:grpSpPr>
          <p:sp>
            <p:nvSpPr>
              <p:cNvPr id="14665" name="AutoShape 1353">
                <a:extLst>
                  <a:ext uri="{FF2B5EF4-FFF2-40B4-BE49-F238E27FC236}">
                    <a16:creationId xmlns:a16="http://schemas.microsoft.com/office/drawing/2014/main" id="{E20CEA08-57F2-476A-A181-9B41661111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2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66" name="AutoShape 1354">
                <a:extLst>
                  <a:ext uri="{FF2B5EF4-FFF2-40B4-BE49-F238E27FC236}">
                    <a16:creationId xmlns:a16="http://schemas.microsoft.com/office/drawing/2014/main" id="{76B4D579-966E-458C-98CA-B56F3204E3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0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67" name="AutoShape 1355">
                <a:extLst>
                  <a:ext uri="{FF2B5EF4-FFF2-40B4-BE49-F238E27FC236}">
                    <a16:creationId xmlns:a16="http://schemas.microsoft.com/office/drawing/2014/main" id="{F6088AB6-95E3-48E6-A2BA-547527DF4B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68" name="AutoShape 1356">
                <a:extLst>
                  <a:ext uri="{FF2B5EF4-FFF2-40B4-BE49-F238E27FC236}">
                    <a16:creationId xmlns:a16="http://schemas.microsoft.com/office/drawing/2014/main" id="{5D6D74CE-F238-48CD-9EF3-4D15A81E41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69" name="AutoShape 1357">
                <a:extLst>
                  <a:ext uri="{FF2B5EF4-FFF2-40B4-BE49-F238E27FC236}">
                    <a16:creationId xmlns:a16="http://schemas.microsoft.com/office/drawing/2014/main" id="{FCDE7C63-106A-4297-98B9-8B68DBF20E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70" name="AutoShape 1358">
                <a:extLst>
                  <a:ext uri="{FF2B5EF4-FFF2-40B4-BE49-F238E27FC236}">
                    <a16:creationId xmlns:a16="http://schemas.microsoft.com/office/drawing/2014/main" id="{BED156B0-8910-479C-8727-715F73C5D3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71" name="AutoShape 1359">
                <a:extLst>
                  <a:ext uri="{FF2B5EF4-FFF2-40B4-BE49-F238E27FC236}">
                    <a16:creationId xmlns:a16="http://schemas.microsoft.com/office/drawing/2014/main" id="{03513484-CBDF-4DFB-B5BF-56520CDA87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72" name="AutoShape 1360">
                <a:extLst>
                  <a:ext uri="{FF2B5EF4-FFF2-40B4-BE49-F238E27FC236}">
                    <a16:creationId xmlns:a16="http://schemas.microsoft.com/office/drawing/2014/main" id="{F1ED6978-7906-4682-AAE1-A0C0D019E9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73" name="AutoShape 1361">
                <a:extLst>
                  <a:ext uri="{FF2B5EF4-FFF2-40B4-BE49-F238E27FC236}">
                    <a16:creationId xmlns:a16="http://schemas.microsoft.com/office/drawing/2014/main" id="{94D49688-C50F-46ED-B973-82004E0CCE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8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74" name="AutoShape 1362">
                <a:extLst>
                  <a:ext uri="{FF2B5EF4-FFF2-40B4-BE49-F238E27FC236}">
                    <a16:creationId xmlns:a16="http://schemas.microsoft.com/office/drawing/2014/main" id="{DDF05932-6D1D-4595-BC8A-97CFDA9EB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75" name="AutoShape 1363">
                <a:extLst>
                  <a:ext uri="{FF2B5EF4-FFF2-40B4-BE49-F238E27FC236}">
                    <a16:creationId xmlns:a16="http://schemas.microsoft.com/office/drawing/2014/main" id="{81E29903-CAD2-439F-B9D1-054D43251C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2296"/>
                <a:ext cx="317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76" name="AutoShape 1364">
                <a:extLst>
                  <a:ext uri="{FF2B5EF4-FFF2-40B4-BE49-F238E27FC236}">
                    <a16:creationId xmlns:a16="http://schemas.microsoft.com/office/drawing/2014/main" id="{9009C4A2-6B56-43AA-A179-44F2598140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2296"/>
                <a:ext cx="318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77" name="AutoShape 1365">
                <a:extLst>
                  <a:ext uri="{FF2B5EF4-FFF2-40B4-BE49-F238E27FC236}">
                    <a16:creationId xmlns:a16="http://schemas.microsoft.com/office/drawing/2014/main" id="{4FEA869D-38B6-4F99-B28E-3383C88EFA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2296"/>
                <a:ext cx="318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78" name="Group 1366">
              <a:extLst>
                <a:ext uri="{FF2B5EF4-FFF2-40B4-BE49-F238E27FC236}">
                  <a16:creationId xmlns:a16="http://schemas.microsoft.com/office/drawing/2014/main" id="{768EAA36-DA2E-4CE9-ABCA-44DC539073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57" y="2486"/>
              <a:ext cx="3673" cy="91"/>
              <a:chOff x="988" y="2478"/>
              <a:chExt cx="3673" cy="91"/>
            </a:xfrm>
          </p:grpSpPr>
          <p:sp>
            <p:nvSpPr>
              <p:cNvPr id="14679" name="AutoShape 1367">
                <a:extLst>
                  <a:ext uri="{FF2B5EF4-FFF2-40B4-BE49-F238E27FC236}">
                    <a16:creationId xmlns:a16="http://schemas.microsoft.com/office/drawing/2014/main" id="{4AAA5454-CEED-496D-BA8C-56CAD27141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80" name="AutoShape 1368">
                <a:extLst>
                  <a:ext uri="{FF2B5EF4-FFF2-40B4-BE49-F238E27FC236}">
                    <a16:creationId xmlns:a16="http://schemas.microsoft.com/office/drawing/2014/main" id="{E98E8171-D5B4-4A83-A353-71CA1E6884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81" name="AutoShape 1369">
                <a:extLst>
                  <a:ext uri="{FF2B5EF4-FFF2-40B4-BE49-F238E27FC236}">
                    <a16:creationId xmlns:a16="http://schemas.microsoft.com/office/drawing/2014/main" id="{BA595363-309A-4362-B975-E2B88B8074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7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82" name="AutoShape 1370">
                <a:extLst>
                  <a:ext uri="{FF2B5EF4-FFF2-40B4-BE49-F238E27FC236}">
                    <a16:creationId xmlns:a16="http://schemas.microsoft.com/office/drawing/2014/main" id="{4B1A308B-A274-4640-90B9-4575AFCBFB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83" name="AutoShape 1371">
                <a:extLst>
                  <a:ext uri="{FF2B5EF4-FFF2-40B4-BE49-F238E27FC236}">
                    <a16:creationId xmlns:a16="http://schemas.microsoft.com/office/drawing/2014/main" id="{6DB0DCF1-0652-4122-8100-E342973D96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84" name="AutoShape 1372">
                <a:extLst>
                  <a:ext uri="{FF2B5EF4-FFF2-40B4-BE49-F238E27FC236}">
                    <a16:creationId xmlns:a16="http://schemas.microsoft.com/office/drawing/2014/main" id="{01C08888-62CC-44E5-B7A8-512A51B34B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85" name="AutoShape 1373">
                <a:extLst>
                  <a:ext uri="{FF2B5EF4-FFF2-40B4-BE49-F238E27FC236}">
                    <a16:creationId xmlns:a16="http://schemas.microsoft.com/office/drawing/2014/main" id="{315483DD-2991-4E76-919B-F58D38DE38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3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86" name="AutoShape 1374">
                <a:extLst>
                  <a:ext uri="{FF2B5EF4-FFF2-40B4-BE49-F238E27FC236}">
                    <a16:creationId xmlns:a16="http://schemas.microsoft.com/office/drawing/2014/main" id="{8DC97FA7-91B7-458B-AA8A-09E539AEB8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87" name="AutoShape 1375">
                <a:extLst>
                  <a:ext uri="{FF2B5EF4-FFF2-40B4-BE49-F238E27FC236}">
                    <a16:creationId xmlns:a16="http://schemas.microsoft.com/office/drawing/2014/main" id="{9C7AD1CE-DB19-4C61-87ED-9184B56604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9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88" name="AutoShape 1376">
                <a:extLst>
                  <a:ext uri="{FF2B5EF4-FFF2-40B4-BE49-F238E27FC236}">
                    <a16:creationId xmlns:a16="http://schemas.microsoft.com/office/drawing/2014/main" id="{9B1AE61E-6281-42E8-BF17-0EC42B8BDD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89" name="AutoShape 1377">
                <a:extLst>
                  <a:ext uri="{FF2B5EF4-FFF2-40B4-BE49-F238E27FC236}">
                    <a16:creationId xmlns:a16="http://schemas.microsoft.com/office/drawing/2014/main" id="{39197805-C015-41D7-BFB8-3FE08517EA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5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0" name="AutoShape 1378">
                <a:extLst>
                  <a:ext uri="{FF2B5EF4-FFF2-40B4-BE49-F238E27FC236}">
                    <a16:creationId xmlns:a16="http://schemas.microsoft.com/office/drawing/2014/main" id="{2E103D18-5755-4F2D-A9F7-5E5CC43D7F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5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1" name="AutoShape 1379">
                <a:extLst>
                  <a:ext uri="{FF2B5EF4-FFF2-40B4-BE49-F238E27FC236}">
                    <a16:creationId xmlns:a16="http://schemas.microsoft.com/office/drawing/2014/main" id="{B0F28C9F-BDC6-485F-AFB5-9F90BB710F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478"/>
                <a:ext cx="363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692" name="Group 1380">
              <a:extLst>
                <a:ext uri="{FF2B5EF4-FFF2-40B4-BE49-F238E27FC236}">
                  <a16:creationId xmlns:a16="http://schemas.microsoft.com/office/drawing/2014/main" id="{EBAC639A-2BB3-42E1-B6DF-DFEB0D7168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88" y="2377"/>
              <a:ext cx="3810" cy="91"/>
              <a:chOff x="988" y="2387"/>
              <a:chExt cx="3810" cy="91"/>
            </a:xfrm>
          </p:grpSpPr>
          <p:sp>
            <p:nvSpPr>
              <p:cNvPr id="14693" name="AutoShape 1381">
                <a:extLst>
                  <a:ext uri="{FF2B5EF4-FFF2-40B4-BE49-F238E27FC236}">
                    <a16:creationId xmlns:a16="http://schemas.microsoft.com/office/drawing/2014/main" id="{10298F08-C766-46EF-B304-457D3A794F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5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4" name="AutoShape 1382">
                <a:extLst>
                  <a:ext uri="{FF2B5EF4-FFF2-40B4-BE49-F238E27FC236}">
                    <a16:creationId xmlns:a16="http://schemas.microsoft.com/office/drawing/2014/main" id="{9F34F632-2283-4EA9-A31E-ED08B9683B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2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5" name="AutoShape 1383">
                <a:extLst>
                  <a:ext uri="{FF2B5EF4-FFF2-40B4-BE49-F238E27FC236}">
                    <a16:creationId xmlns:a16="http://schemas.microsoft.com/office/drawing/2014/main" id="{BCA3DBCB-9A86-4CFF-A329-EE5CAA3D7C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7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6" name="AutoShape 1384">
                <a:extLst>
                  <a:ext uri="{FF2B5EF4-FFF2-40B4-BE49-F238E27FC236}">
                    <a16:creationId xmlns:a16="http://schemas.microsoft.com/office/drawing/2014/main" id="{499DB95B-54D7-48B6-A40D-6E2C79AC83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5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7" name="AutoShape 1385">
                <a:extLst>
                  <a:ext uri="{FF2B5EF4-FFF2-40B4-BE49-F238E27FC236}">
                    <a16:creationId xmlns:a16="http://schemas.microsoft.com/office/drawing/2014/main" id="{68FFE4F1-BE2E-4F13-AE50-1EEC74954A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3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8" name="AutoShape 1386">
                <a:extLst>
                  <a:ext uri="{FF2B5EF4-FFF2-40B4-BE49-F238E27FC236}">
                    <a16:creationId xmlns:a16="http://schemas.microsoft.com/office/drawing/2014/main" id="{E23FB4CC-1D34-4DF2-B264-A709AEB461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99" name="AutoShape 1387">
                <a:extLst>
                  <a:ext uri="{FF2B5EF4-FFF2-40B4-BE49-F238E27FC236}">
                    <a16:creationId xmlns:a16="http://schemas.microsoft.com/office/drawing/2014/main" id="{6616E7AC-1709-4F8A-A0F4-AA43CD537F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1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0" name="AutoShape 1388">
                <a:extLst>
                  <a:ext uri="{FF2B5EF4-FFF2-40B4-BE49-F238E27FC236}">
                    <a16:creationId xmlns:a16="http://schemas.microsoft.com/office/drawing/2014/main" id="{A182DF01-F630-48D1-BAB1-98C348B0BE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9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1" name="AutoShape 1389">
                <a:extLst>
                  <a:ext uri="{FF2B5EF4-FFF2-40B4-BE49-F238E27FC236}">
                    <a16:creationId xmlns:a16="http://schemas.microsoft.com/office/drawing/2014/main" id="{E391018E-6F0D-4479-9F69-2C9B884FE3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9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2" name="AutoShape 1390">
                <a:extLst>
                  <a:ext uri="{FF2B5EF4-FFF2-40B4-BE49-F238E27FC236}">
                    <a16:creationId xmlns:a16="http://schemas.microsoft.com/office/drawing/2014/main" id="{B96CD028-F231-481A-9A8A-3816FBB3C7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7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3" name="AutoShape 1391">
                <a:extLst>
                  <a:ext uri="{FF2B5EF4-FFF2-40B4-BE49-F238E27FC236}">
                    <a16:creationId xmlns:a16="http://schemas.microsoft.com/office/drawing/2014/main" id="{BDE3B4CB-E5A5-4C3A-96F8-656DD57B35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5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4" name="AutoShape 1392">
                <a:extLst>
                  <a:ext uri="{FF2B5EF4-FFF2-40B4-BE49-F238E27FC236}">
                    <a16:creationId xmlns:a16="http://schemas.microsoft.com/office/drawing/2014/main" id="{8D08B2CA-4C18-464F-B008-1D4C5DD10F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5" name="AutoShape 1393">
                <a:extLst>
                  <a:ext uri="{FF2B5EF4-FFF2-40B4-BE49-F238E27FC236}">
                    <a16:creationId xmlns:a16="http://schemas.microsoft.com/office/drawing/2014/main" id="{47E0AD5D-9D97-49A0-957C-C3D06B9479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1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6" name="AutoShape 1394">
                <a:extLst>
                  <a:ext uri="{FF2B5EF4-FFF2-40B4-BE49-F238E27FC236}">
                    <a16:creationId xmlns:a16="http://schemas.microsoft.com/office/drawing/2014/main" id="{74CA4C28-8CE9-43E4-92D6-97B3997421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387"/>
                <a:ext cx="319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707" name="AutoShape 1395">
              <a:extLst>
                <a:ext uri="{FF2B5EF4-FFF2-40B4-BE49-F238E27FC236}">
                  <a16:creationId xmlns:a16="http://schemas.microsoft.com/office/drawing/2014/main" id="{56D37081-57D3-4089-B307-CB8B96DE01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3203"/>
              <a:ext cx="4399" cy="91"/>
            </a:xfrm>
            <a:custGeom>
              <a:avLst/>
              <a:gdLst>
                <a:gd name="G0" fmla="+- 737 0 0"/>
                <a:gd name="G1" fmla="+- 21600 0 737"/>
                <a:gd name="G2" fmla="*/ 737 1 2"/>
                <a:gd name="G3" fmla="+- 21600 0 G2"/>
                <a:gd name="G4" fmla="+/ 737 21600 2"/>
                <a:gd name="G5" fmla="+/ G1 0 2"/>
                <a:gd name="G6" fmla="*/ 21600 21600 737"/>
                <a:gd name="G7" fmla="*/ G6 1 2"/>
                <a:gd name="G8" fmla="+- 21600 0 G7"/>
                <a:gd name="G9" fmla="*/ 21600 1 2"/>
                <a:gd name="G10" fmla="+- 737 0 G9"/>
                <a:gd name="G11" fmla="?: G10 G8 0"/>
                <a:gd name="G12" fmla="?: G10 G7 21600"/>
                <a:gd name="T0" fmla="*/ 21231 w 21600"/>
                <a:gd name="T1" fmla="*/ 10800 h 21600"/>
                <a:gd name="T2" fmla="*/ 10800 w 21600"/>
                <a:gd name="T3" fmla="*/ 21600 h 21600"/>
                <a:gd name="T4" fmla="*/ 369 w 21600"/>
                <a:gd name="T5" fmla="*/ 10800 h 21600"/>
                <a:gd name="T6" fmla="*/ 10800 w 21600"/>
                <a:gd name="T7" fmla="*/ 0 h 21600"/>
                <a:gd name="T8" fmla="*/ 2169 w 21600"/>
                <a:gd name="T9" fmla="*/ 2169 h 21600"/>
                <a:gd name="T10" fmla="*/ 19431 w 21600"/>
                <a:gd name="T11" fmla="*/ 1943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37" y="21600"/>
                  </a:lnTo>
                  <a:lnTo>
                    <a:pt x="2086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8" name="AutoShape 1396">
              <a:extLst>
                <a:ext uri="{FF2B5EF4-FFF2-40B4-BE49-F238E27FC236}">
                  <a16:creationId xmlns:a16="http://schemas.microsoft.com/office/drawing/2014/main" id="{2116563F-4C5F-4F2D-B035-183FC46DBD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7" y="-355"/>
              <a:ext cx="3857" cy="2471"/>
            </a:xfrm>
            <a:prstGeom prst="roundRect">
              <a:avLst>
                <a:gd name="adj" fmla="val 4370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9" name="Rectangle 1397">
              <a:extLst>
                <a:ext uri="{FF2B5EF4-FFF2-40B4-BE49-F238E27FC236}">
                  <a16:creationId xmlns:a16="http://schemas.microsoft.com/office/drawing/2014/main" id="{CB495E66-BE4E-43FE-9612-652E77B901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-108"/>
              <a:ext cx="3266" cy="204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0" name="Rectangle 1398">
              <a:extLst>
                <a:ext uri="{FF2B5EF4-FFF2-40B4-BE49-F238E27FC236}">
                  <a16:creationId xmlns:a16="http://schemas.microsoft.com/office/drawing/2014/main" id="{06BE3070-59AE-4DA6-8B9E-5BC9E62307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8" y="-74"/>
              <a:ext cx="3221" cy="1972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3725"/>
                    <a:invGamma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1" name="AutoShape 1399">
              <a:extLst>
                <a:ext uri="{FF2B5EF4-FFF2-40B4-BE49-F238E27FC236}">
                  <a16:creationId xmlns:a16="http://schemas.microsoft.com/office/drawing/2014/main" id="{DD752C86-CC2A-4BAE-A123-3A858E1C19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067"/>
              <a:ext cx="1134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2" name="AutoShape 1400">
              <a:extLst>
                <a:ext uri="{FF2B5EF4-FFF2-40B4-BE49-F238E27FC236}">
                  <a16:creationId xmlns:a16="http://schemas.microsoft.com/office/drawing/2014/main" id="{BC01729B-4FD2-4034-8CA0-4010917D2F6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349" y="3091"/>
              <a:ext cx="1043" cy="6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3" name="AutoShape 1401">
              <a:extLst>
                <a:ext uri="{FF2B5EF4-FFF2-40B4-BE49-F238E27FC236}">
                  <a16:creationId xmlns:a16="http://schemas.microsoft.com/office/drawing/2014/main" id="{EC52B689-92E8-44EC-9ECC-A1E911A22E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3158"/>
              <a:ext cx="4309" cy="4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8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4" name="Rectangle 1402">
              <a:extLst>
                <a:ext uri="{FF2B5EF4-FFF2-40B4-BE49-F238E27FC236}">
                  <a16:creationId xmlns:a16="http://schemas.microsoft.com/office/drawing/2014/main" id="{2075AF59-B785-44D2-A174-0E5B15A44B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6" y="1979"/>
              <a:ext cx="363" cy="90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5" name="AutoShape 1403">
              <a:extLst>
                <a:ext uri="{FF2B5EF4-FFF2-40B4-BE49-F238E27FC236}">
                  <a16:creationId xmlns:a16="http://schemas.microsoft.com/office/drawing/2014/main" id="{752BF587-7AF4-47AB-B09A-F1DBD5B91F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7" y="1933"/>
              <a:ext cx="227" cy="2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6" name="AutoShape 1404">
              <a:extLst>
                <a:ext uri="{FF2B5EF4-FFF2-40B4-BE49-F238E27FC236}">
                  <a16:creationId xmlns:a16="http://schemas.microsoft.com/office/drawing/2014/main" id="{EDDDFF37-46A8-4C3F-BE71-42BCF9B1BD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6" y="1933"/>
              <a:ext cx="227" cy="2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7" name="AutoShape 1405">
              <a:extLst>
                <a:ext uri="{FF2B5EF4-FFF2-40B4-BE49-F238E27FC236}">
                  <a16:creationId xmlns:a16="http://schemas.microsoft.com/office/drawing/2014/main" id="{2B1DEC8B-E533-4B59-B3B2-9FE893E5AF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3249"/>
              <a:ext cx="4218" cy="45"/>
            </a:xfrm>
            <a:custGeom>
              <a:avLst/>
              <a:gdLst>
                <a:gd name="G0" fmla="+- 737 0 0"/>
                <a:gd name="G1" fmla="+- 21600 0 737"/>
                <a:gd name="G2" fmla="*/ 737 1 2"/>
                <a:gd name="G3" fmla="+- 21600 0 G2"/>
                <a:gd name="G4" fmla="+/ 737 21600 2"/>
                <a:gd name="G5" fmla="+/ G1 0 2"/>
                <a:gd name="G6" fmla="*/ 21600 21600 737"/>
                <a:gd name="G7" fmla="*/ G6 1 2"/>
                <a:gd name="G8" fmla="+- 21600 0 G7"/>
                <a:gd name="G9" fmla="*/ 21600 1 2"/>
                <a:gd name="G10" fmla="+- 737 0 G9"/>
                <a:gd name="G11" fmla="?: G10 G8 0"/>
                <a:gd name="G12" fmla="?: G10 G7 21600"/>
                <a:gd name="T0" fmla="*/ 21231 w 21600"/>
                <a:gd name="T1" fmla="*/ 10800 h 21600"/>
                <a:gd name="T2" fmla="*/ 10800 w 21600"/>
                <a:gd name="T3" fmla="*/ 21600 h 21600"/>
                <a:gd name="T4" fmla="*/ 369 w 21600"/>
                <a:gd name="T5" fmla="*/ 10800 h 21600"/>
                <a:gd name="T6" fmla="*/ 10800 w 21600"/>
                <a:gd name="T7" fmla="*/ 0 h 21600"/>
                <a:gd name="T8" fmla="*/ 2169 w 21600"/>
                <a:gd name="T9" fmla="*/ 2169 h 21600"/>
                <a:gd name="T10" fmla="*/ 19431 w 21600"/>
                <a:gd name="T11" fmla="*/ 1943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37" y="21600"/>
                  </a:lnTo>
                  <a:lnTo>
                    <a:pt x="2086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819" name="Group 1507">
            <a:extLst>
              <a:ext uri="{FF2B5EF4-FFF2-40B4-BE49-F238E27FC236}">
                <a16:creationId xmlns:a16="http://schemas.microsoft.com/office/drawing/2014/main" id="{7BA59913-101F-442C-94C3-8A7036B189B1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2997200"/>
            <a:ext cx="1439862" cy="1133475"/>
            <a:chOff x="716" y="527"/>
            <a:chExt cx="4399" cy="3459"/>
          </a:xfrm>
        </p:grpSpPr>
        <p:sp>
          <p:nvSpPr>
            <p:cNvPr id="14719" name="AutoShape 1407">
              <a:extLst>
                <a:ext uri="{FF2B5EF4-FFF2-40B4-BE49-F238E27FC236}">
                  <a16:creationId xmlns:a16="http://schemas.microsoft.com/office/drawing/2014/main" id="{8E269663-70FB-4785-8BFC-80450693B82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716" y="2807"/>
              <a:ext cx="4399" cy="1088"/>
            </a:xfrm>
            <a:custGeom>
              <a:avLst/>
              <a:gdLst>
                <a:gd name="G0" fmla="+- 1245 0 0"/>
                <a:gd name="G1" fmla="+- 21600 0 1245"/>
                <a:gd name="G2" fmla="*/ 1245 1 2"/>
                <a:gd name="G3" fmla="+- 21600 0 G2"/>
                <a:gd name="G4" fmla="+/ 1245 21600 2"/>
                <a:gd name="G5" fmla="+/ G1 0 2"/>
                <a:gd name="G6" fmla="*/ 21600 21600 1245"/>
                <a:gd name="G7" fmla="*/ G6 1 2"/>
                <a:gd name="G8" fmla="+- 21600 0 G7"/>
                <a:gd name="G9" fmla="*/ 21600 1 2"/>
                <a:gd name="G10" fmla="+- 1245 0 G9"/>
                <a:gd name="G11" fmla="?: G10 G8 0"/>
                <a:gd name="G12" fmla="?: G10 G7 21600"/>
                <a:gd name="T0" fmla="*/ 20977 w 21600"/>
                <a:gd name="T1" fmla="*/ 10800 h 21600"/>
                <a:gd name="T2" fmla="*/ 10800 w 21600"/>
                <a:gd name="T3" fmla="*/ 21600 h 21600"/>
                <a:gd name="T4" fmla="*/ 623 w 21600"/>
                <a:gd name="T5" fmla="*/ 10800 h 21600"/>
                <a:gd name="T6" fmla="*/ 10800 w 21600"/>
                <a:gd name="T7" fmla="*/ 0 h 21600"/>
                <a:gd name="T8" fmla="*/ 2423 w 21600"/>
                <a:gd name="T9" fmla="*/ 2423 h 21600"/>
                <a:gd name="T10" fmla="*/ 19177 w 21600"/>
                <a:gd name="T11" fmla="*/ 1917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45" y="21600"/>
                  </a:lnTo>
                  <a:lnTo>
                    <a:pt x="2035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0" name="AutoShape 1408">
              <a:extLst>
                <a:ext uri="{FF2B5EF4-FFF2-40B4-BE49-F238E27FC236}">
                  <a16:creationId xmlns:a16="http://schemas.microsoft.com/office/drawing/2014/main" id="{6096425A-DADA-475C-90AB-E20584050B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7" y="527"/>
              <a:ext cx="3857" cy="2082"/>
            </a:xfrm>
            <a:prstGeom prst="roundRect">
              <a:avLst>
                <a:gd name="adj" fmla="val 4370"/>
              </a:avLst>
            </a:prstGeom>
            <a:gradFill rotWithShape="1">
              <a:gsLst>
                <a:gs pos="0">
                  <a:srgbClr val="990000"/>
                </a:gs>
                <a:gs pos="50000">
                  <a:srgbClr val="990000">
                    <a:gamma/>
                    <a:tint val="44314"/>
                    <a:invGamma/>
                  </a:srgbClr>
                </a:gs>
                <a:gs pos="100000">
                  <a:srgbClr val="9900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21" name="Group 1409">
              <a:extLst>
                <a:ext uri="{FF2B5EF4-FFF2-40B4-BE49-F238E27FC236}">
                  <a16:creationId xmlns:a16="http://schemas.microsoft.com/office/drawing/2014/main" id="{708948DF-02DE-4E9B-B9E8-780BDDBA93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3" y="3044"/>
              <a:ext cx="4282" cy="798"/>
              <a:chOff x="831" y="3076"/>
              <a:chExt cx="4130" cy="726"/>
            </a:xfrm>
          </p:grpSpPr>
          <p:sp>
            <p:nvSpPr>
              <p:cNvPr id="14722" name="AutoShape 1410">
                <a:extLst>
                  <a:ext uri="{FF2B5EF4-FFF2-40B4-BE49-F238E27FC236}">
                    <a16:creationId xmlns:a16="http://schemas.microsoft.com/office/drawing/2014/main" id="{A4EDE31E-1AE2-4B9B-AE40-5AABDE94F8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831" y="3076"/>
                <a:ext cx="4130" cy="726"/>
              </a:xfrm>
              <a:custGeom>
                <a:avLst/>
                <a:gdLst>
                  <a:gd name="G0" fmla="+- 910 0 0"/>
                  <a:gd name="G1" fmla="+- 21600 0 910"/>
                  <a:gd name="G2" fmla="*/ 910 1 2"/>
                  <a:gd name="G3" fmla="+- 21600 0 G2"/>
                  <a:gd name="G4" fmla="+/ 910 21600 2"/>
                  <a:gd name="G5" fmla="+/ G1 0 2"/>
                  <a:gd name="G6" fmla="*/ 21600 21600 910"/>
                  <a:gd name="G7" fmla="*/ G6 1 2"/>
                  <a:gd name="G8" fmla="+- 21600 0 G7"/>
                  <a:gd name="G9" fmla="*/ 21600 1 2"/>
                  <a:gd name="G10" fmla="+- 910 0 G9"/>
                  <a:gd name="G11" fmla="?: G10 G8 0"/>
                  <a:gd name="G12" fmla="?: G10 G7 21600"/>
                  <a:gd name="T0" fmla="*/ 21145 w 21600"/>
                  <a:gd name="T1" fmla="*/ 10800 h 21600"/>
                  <a:gd name="T2" fmla="*/ 10800 w 21600"/>
                  <a:gd name="T3" fmla="*/ 21600 h 21600"/>
                  <a:gd name="T4" fmla="*/ 455 w 21600"/>
                  <a:gd name="T5" fmla="*/ 10800 h 21600"/>
                  <a:gd name="T6" fmla="*/ 10800 w 21600"/>
                  <a:gd name="T7" fmla="*/ 0 h 21600"/>
                  <a:gd name="T8" fmla="*/ 2255 w 21600"/>
                  <a:gd name="T9" fmla="*/ 2255 h 21600"/>
                  <a:gd name="T10" fmla="*/ 19345 w 21600"/>
                  <a:gd name="T11" fmla="*/ 1934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10" y="21600"/>
                    </a:lnTo>
                    <a:lnTo>
                      <a:pt x="2069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723" name="Group 1411">
                <a:extLst>
                  <a:ext uri="{FF2B5EF4-FFF2-40B4-BE49-F238E27FC236}">
                    <a16:creationId xmlns:a16="http://schemas.microsoft.com/office/drawing/2014/main" id="{C86E363F-8E30-43F5-99B0-16100ABC5CA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90" y="3620"/>
                <a:ext cx="3991" cy="137"/>
                <a:chOff x="988" y="2704"/>
                <a:chExt cx="3991" cy="137"/>
              </a:xfrm>
            </p:grpSpPr>
            <p:sp>
              <p:nvSpPr>
                <p:cNvPr id="14724" name="AutoShape 1412">
                  <a:extLst>
                    <a:ext uri="{FF2B5EF4-FFF2-40B4-BE49-F238E27FC236}">
                      <a16:creationId xmlns:a16="http://schemas.microsoft.com/office/drawing/2014/main" id="{23C10D8C-9465-4CDA-B0CD-5BBED0C558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7" y="2704"/>
                  <a:ext cx="1270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25" name="AutoShape 1413">
                  <a:extLst>
                    <a:ext uri="{FF2B5EF4-FFF2-40B4-BE49-F238E27FC236}">
                      <a16:creationId xmlns:a16="http://schemas.microsoft.com/office/drawing/2014/main" id="{66AFB652-5EDB-4878-80B7-328FACB09B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26" name="AutoShape 1414">
                  <a:extLst>
                    <a:ext uri="{FF2B5EF4-FFF2-40B4-BE49-F238E27FC236}">
                      <a16:creationId xmlns:a16="http://schemas.microsoft.com/office/drawing/2014/main" id="{C7D85AE5-D64B-4A81-8CDB-8669197A21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27" name="AutoShape 1415">
                  <a:extLst>
                    <a:ext uri="{FF2B5EF4-FFF2-40B4-BE49-F238E27FC236}">
                      <a16:creationId xmlns:a16="http://schemas.microsoft.com/office/drawing/2014/main" id="{952592F4-8F60-4E3C-A875-C3FA945C50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60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28" name="AutoShape 1416">
                  <a:extLst>
                    <a:ext uri="{FF2B5EF4-FFF2-40B4-BE49-F238E27FC236}">
                      <a16:creationId xmlns:a16="http://schemas.microsoft.com/office/drawing/2014/main" id="{F5B110C3-7CF2-4D44-8186-275B48A53B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29" name="AutoShape 1417">
                  <a:extLst>
                    <a:ext uri="{FF2B5EF4-FFF2-40B4-BE49-F238E27FC236}">
                      <a16:creationId xmlns:a16="http://schemas.microsoft.com/office/drawing/2014/main" id="{3F1A8388-7546-4FF6-B01B-05913974AB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30" name="AutoShape 1418">
                  <a:extLst>
                    <a:ext uri="{FF2B5EF4-FFF2-40B4-BE49-F238E27FC236}">
                      <a16:creationId xmlns:a16="http://schemas.microsoft.com/office/drawing/2014/main" id="{9F5BC322-6765-429D-B749-FD50C74B93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4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31" name="AutoShape 1419">
                  <a:extLst>
                    <a:ext uri="{FF2B5EF4-FFF2-40B4-BE49-F238E27FC236}">
                      <a16:creationId xmlns:a16="http://schemas.microsoft.com/office/drawing/2014/main" id="{8423A3A8-E2DA-42AF-A86D-E212ECFE54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32" name="AutoShape 1420">
                  <a:extLst>
                    <a:ext uri="{FF2B5EF4-FFF2-40B4-BE49-F238E27FC236}">
                      <a16:creationId xmlns:a16="http://schemas.microsoft.com/office/drawing/2014/main" id="{FC00DC36-8CA6-4D05-90C5-66904CA3D2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53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33" name="AutoShape 1421">
                  <a:extLst>
                    <a:ext uri="{FF2B5EF4-FFF2-40B4-BE49-F238E27FC236}">
                      <a16:creationId xmlns:a16="http://schemas.microsoft.com/office/drawing/2014/main" id="{DBA8B5D5-7559-45D9-BF09-B5E6F793ED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34" name="AutoShape 1422">
                  <a:extLst>
                    <a:ext uri="{FF2B5EF4-FFF2-40B4-BE49-F238E27FC236}">
                      <a16:creationId xmlns:a16="http://schemas.microsoft.com/office/drawing/2014/main" id="{C99100FF-9663-44EC-B916-32AAA96444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9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735" name="Group 1423">
                <a:extLst>
                  <a:ext uri="{FF2B5EF4-FFF2-40B4-BE49-F238E27FC236}">
                    <a16:creationId xmlns:a16="http://schemas.microsoft.com/office/drawing/2014/main" id="{2F011D36-076C-405E-8C2C-17AF1582441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12" y="3511"/>
                <a:ext cx="3946" cy="91"/>
                <a:chOff x="988" y="2614"/>
                <a:chExt cx="3946" cy="91"/>
              </a:xfrm>
            </p:grpSpPr>
            <p:sp>
              <p:nvSpPr>
                <p:cNvPr id="14736" name="AutoShape 1424">
                  <a:extLst>
                    <a:ext uri="{FF2B5EF4-FFF2-40B4-BE49-F238E27FC236}">
                      <a16:creationId xmlns:a16="http://schemas.microsoft.com/office/drawing/2014/main" id="{C699FC6F-8DB5-46BA-B650-409CE86533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7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37" name="AutoShape 1425">
                  <a:extLst>
                    <a:ext uri="{FF2B5EF4-FFF2-40B4-BE49-F238E27FC236}">
                      <a16:creationId xmlns:a16="http://schemas.microsoft.com/office/drawing/2014/main" id="{A5D35C5F-C9E6-40EA-BE53-71FC29B038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38" name="AutoShape 1426">
                  <a:extLst>
                    <a:ext uri="{FF2B5EF4-FFF2-40B4-BE49-F238E27FC236}">
                      <a16:creationId xmlns:a16="http://schemas.microsoft.com/office/drawing/2014/main" id="{E3F6B2AD-E622-4D83-8541-B34F035B5D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39" name="AutoShape 1427">
                  <a:extLst>
                    <a:ext uri="{FF2B5EF4-FFF2-40B4-BE49-F238E27FC236}">
                      <a16:creationId xmlns:a16="http://schemas.microsoft.com/office/drawing/2014/main" id="{F4792E80-2047-4502-9D58-8F4F90754A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40" name="AutoShape 1428">
                  <a:extLst>
                    <a:ext uri="{FF2B5EF4-FFF2-40B4-BE49-F238E27FC236}">
                      <a16:creationId xmlns:a16="http://schemas.microsoft.com/office/drawing/2014/main" id="{EBC4680E-CC82-4017-A51C-FCEB3B9B04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41" name="AutoShape 1429">
                  <a:extLst>
                    <a:ext uri="{FF2B5EF4-FFF2-40B4-BE49-F238E27FC236}">
                      <a16:creationId xmlns:a16="http://schemas.microsoft.com/office/drawing/2014/main" id="{DDF5F708-8C95-4D17-9B8C-510E92F436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49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42" name="AutoShape 1430">
                  <a:extLst>
                    <a:ext uri="{FF2B5EF4-FFF2-40B4-BE49-F238E27FC236}">
                      <a16:creationId xmlns:a16="http://schemas.microsoft.com/office/drawing/2014/main" id="{7301736C-4373-46A2-9D2F-9D3DAC11F3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9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43" name="AutoShape 1431">
                  <a:extLst>
                    <a:ext uri="{FF2B5EF4-FFF2-40B4-BE49-F238E27FC236}">
                      <a16:creationId xmlns:a16="http://schemas.microsoft.com/office/drawing/2014/main" id="{D8A6E423-3FE9-46C6-99AF-2FF79B3006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7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44" name="AutoShape 1432">
                  <a:extLst>
                    <a:ext uri="{FF2B5EF4-FFF2-40B4-BE49-F238E27FC236}">
                      <a16:creationId xmlns:a16="http://schemas.microsoft.com/office/drawing/2014/main" id="{BE626EF6-E042-4A8C-BDB1-7EC187D687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5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45" name="AutoShape 1433">
                  <a:extLst>
                    <a:ext uri="{FF2B5EF4-FFF2-40B4-BE49-F238E27FC236}">
                      <a16:creationId xmlns:a16="http://schemas.microsoft.com/office/drawing/2014/main" id="{1D6FAEF4-84E6-4BEF-A3E8-E4C3EA7FBD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25" y="2614"/>
                  <a:ext cx="409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46" name="AutoShape 1434">
                  <a:extLst>
                    <a:ext uri="{FF2B5EF4-FFF2-40B4-BE49-F238E27FC236}">
                      <a16:creationId xmlns:a16="http://schemas.microsoft.com/office/drawing/2014/main" id="{3230C9D0-DA28-469D-96A7-4916EBDDD7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5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47" name="AutoShape 1435">
                  <a:extLst>
                    <a:ext uri="{FF2B5EF4-FFF2-40B4-BE49-F238E27FC236}">
                      <a16:creationId xmlns:a16="http://schemas.microsoft.com/office/drawing/2014/main" id="{C68C47CE-004A-4803-9B6B-4181228143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1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48" name="AutoShape 1436">
                  <a:extLst>
                    <a:ext uri="{FF2B5EF4-FFF2-40B4-BE49-F238E27FC236}">
                      <a16:creationId xmlns:a16="http://schemas.microsoft.com/office/drawing/2014/main" id="{75ECD71B-1303-4287-8B69-07E7E99DDD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614"/>
                  <a:ext cx="498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749" name="Group 1437">
                <a:extLst>
                  <a:ext uri="{FF2B5EF4-FFF2-40B4-BE49-F238E27FC236}">
                    <a16:creationId xmlns:a16="http://schemas.microsoft.com/office/drawing/2014/main" id="{EE63F606-19E9-492F-AC43-26419E0820C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03" y="3121"/>
                <a:ext cx="3765" cy="46"/>
                <a:chOff x="1033" y="2205"/>
                <a:chExt cx="3765" cy="46"/>
              </a:xfrm>
            </p:grpSpPr>
            <p:sp>
              <p:nvSpPr>
                <p:cNvPr id="14750" name="AutoShape 1438">
                  <a:extLst>
                    <a:ext uri="{FF2B5EF4-FFF2-40B4-BE49-F238E27FC236}">
                      <a16:creationId xmlns:a16="http://schemas.microsoft.com/office/drawing/2014/main" id="{C694707A-0DC0-422B-A06D-9487E4B387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51" name="AutoShape 1439">
                  <a:extLst>
                    <a:ext uri="{FF2B5EF4-FFF2-40B4-BE49-F238E27FC236}">
                      <a16:creationId xmlns:a16="http://schemas.microsoft.com/office/drawing/2014/main" id="{E6D5B600-9244-4B10-9AA3-471ECE15B1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5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52" name="AutoShape 1440">
                  <a:extLst>
                    <a:ext uri="{FF2B5EF4-FFF2-40B4-BE49-F238E27FC236}">
                      <a16:creationId xmlns:a16="http://schemas.microsoft.com/office/drawing/2014/main" id="{A66B71E0-6021-4246-8AD5-2C66FD1A85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8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53" name="AutoShape 1441">
                  <a:extLst>
                    <a:ext uri="{FF2B5EF4-FFF2-40B4-BE49-F238E27FC236}">
                      <a16:creationId xmlns:a16="http://schemas.microsoft.com/office/drawing/2014/main" id="{A2A0F7D5-167C-4BB9-BB70-77E584A739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91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54" name="AutoShape 1442">
                  <a:extLst>
                    <a:ext uri="{FF2B5EF4-FFF2-40B4-BE49-F238E27FC236}">
                      <a16:creationId xmlns:a16="http://schemas.microsoft.com/office/drawing/2014/main" id="{F842DEDA-D498-4AC0-955C-C8CEDCB0E9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43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55" name="AutoShape 1443">
                  <a:extLst>
                    <a:ext uri="{FF2B5EF4-FFF2-40B4-BE49-F238E27FC236}">
                      <a16:creationId xmlns:a16="http://schemas.microsoft.com/office/drawing/2014/main" id="{80CE4901-B909-4792-9237-9CB79CC055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96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56" name="AutoShape 1444">
                  <a:extLst>
                    <a:ext uri="{FF2B5EF4-FFF2-40B4-BE49-F238E27FC236}">
                      <a16:creationId xmlns:a16="http://schemas.microsoft.com/office/drawing/2014/main" id="{173493E9-933C-4E81-AE37-7093739CF5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49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57" name="AutoShape 1445">
                  <a:extLst>
                    <a:ext uri="{FF2B5EF4-FFF2-40B4-BE49-F238E27FC236}">
                      <a16:creationId xmlns:a16="http://schemas.microsoft.com/office/drawing/2014/main" id="{CA272ECA-5303-4C69-9A56-14338B713F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02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58" name="AutoShape 1446">
                  <a:extLst>
                    <a:ext uri="{FF2B5EF4-FFF2-40B4-BE49-F238E27FC236}">
                      <a16:creationId xmlns:a16="http://schemas.microsoft.com/office/drawing/2014/main" id="{7594B0C5-21A5-4422-9598-C81421667F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4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59" name="AutoShape 1447">
                  <a:extLst>
                    <a:ext uri="{FF2B5EF4-FFF2-40B4-BE49-F238E27FC236}">
                      <a16:creationId xmlns:a16="http://schemas.microsoft.com/office/drawing/2014/main" id="{7FE310D6-7D06-4081-9058-AB9CB6BA0D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7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60" name="AutoShape 1448">
                  <a:extLst>
                    <a:ext uri="{FF2B5EF4-FFF2-40B4-BE49-F238E27FC236}">
                      <a16:creationId xmlns:a16="http://schemas.microsoft.com/office/drawing/2014/main" id="{6CDCE20D-1F0D-4C1C-AF3E-15E3B2F40A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60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61" name="AutoShape 1449">
                  <a:extLst>
                    <a:ext uri="{FF2B5EF4-FFF2-40B4-BE49-F238E27FC236}">
                      <a16:creationId xmlns:a16="http://schemas.microsoft.com/office/drawing/2014/main" id="{E09D1488-01BB-4460-A5E7-83113F42B3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12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62" name="AutoShape 1450">
                  <a:extLst>
                    <a:ext uri="{FF2B5EF4-FFF2-40B4-BE49-F238E27FC236}">
                      <a16:creationId xmlns:a16="http://schemas.microsoft.com/office/drawing/2014/main" id="{7AFFECFA-91C9-4D91-9061-727EB1932C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65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63" name="AutoShape 1451">
                  <a:extLst>
                    <a:ext uri="{FF2B5EF4-FFF2-40B4-BE49-F238E27FC236}">
                      <a16:creationId xmlns:a16="http://schemas.microsoft.com/office/drawing/2014/main" id="{D2DEC11A-A5A0-4DEA-AB8B-5338BDE162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18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64" name="AutoShape 1452">
                  <a:extLst>
                    <a:ext uri="{FF2B5EF4-FFF2-40B4-BE49-F238E27FC236}">
                      <a16:creationId xmlns:a16="http://schemas.microsoft.com/office/drawing/2014/main" id="{1105DBD0-84D3-41B6-BFF0-753E8AB4F7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1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765" name="Group 1453">
                <a:extLst>
                  <a:ext uri="{FF2B5EF4-FFF2-40B4-BE49-F238E27FC236}">
                    <a16:creationId xmlns:a16="http://schemas.microsoft.com/office/drawing/2014/main" id="{15994D8B-3657-47E5-AF54-661883309D6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03" y="3184"/>
                <a:ext cx="3765" cy="91"/>
                <a:chOff x="1033" y="2296"/>
                <a:chExt cx="3765" cy="91"/>
              </a:xfrm>
            </p:grpSpPr>
            <p:sp>
              <p:nvSpPr>
                <p:cNvPr id="14766" name="AutoShape 1454">
                  <a:extLst>
                    <a:ext uri="{FF2B5EF4-FFF2-40B4-BE49-F238E27FC236}">
                      <a16:creationId xmlns:a16="http://schemas.microsoft.com/office/drawing/2014/main" id="{D43E1C83-FF66-4AB5-AE50-3AA98F1668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2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67" name="AutoShape 1455">
                  <a:extLst>
                    <a:ext uri="{FF2B5EF4-FFF2-40B4-BE49-F238E27FC236}">
                      <a16:creationId xmlns:a16="http://schemas.microsoft.com/office/drawing/2014/main" id="{BFE4D20B-2B2E-42A5-88A6-395EE5F9FB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60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68" name="AutoShape 1456">
                  <a:extLst>
                    <a:ext uri="{FF2B5EF4-FFF2-40B4-BE49-F238E27FC236}">
                      <a16:creationId xmlns:a16="http://schemas.microsoft.com/office/drawing/2014/main" id="{8F88AFAA-A231-4F08-AD28-6C906AB946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48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69" name="AutoShape 1457">
                  <a:extLst>
                    <a:ext uri="{FF2B5EF4-FFF2-40B4-BE49-F238E27FC236}">
                      <a16:creationId xmlns:a16="http://schemas.microsoft.com/office/drawing/2014/main" id="{3BEAA3CB-265D-4592-9811-5C0FD4EBF4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76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70" name="AutoShape 1458">
                  <a:extLst>
                    <a:ext uri="{FF2B5EF4-FFF2-40B4-BE49-F238E27FC236}">
                      <a16:creationId xmlns:a16="http://schemas.microsoft.com/office/drawing/2014/main" id="{16AACB13-CF64-488B-95FA-9446CDB3D1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71" name="AutoShape 1459">
                  <a:extLst>
                    <a:ext uri="{FF2B5EF4-FFF2-40B4-BE49-F238E27FC236}">
                      <a16:creationId xmlns:a16="http://schemas.microsoft.com/office/drawing/2014/main" id="{6D44786A-7EE3-45F5-A838-E4589EC308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4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72" name="AutoShape 1460">
                  <a:extLst>
                    <a:ext uri="{FF2B5EF4-FFF2-40B4-BE49-F238E27FC236}">
                      <a16:creationId xmlns:a16="http://schemas.microsoft.com/office/drawing/2014/main" id="{CA726D21-C91B-468D-A6FB-382EDC2314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73" name="AutoShape 1461">
                  <a:extLst>
                    <a:ext uri="{FF2B5EF4-FFF2-40B4-BE49-F238E27FC236}">
                      <a16:creationId xmlns:a16="http://schemas.microsoft.com/office/drawing/2014/main" id="{836CEE64-4D12-4DB1-B1B2-FF5BAB448E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20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74" name="AutoShape 1462">
                  <a:extLst>
                    <a:ext uri="{FF2B5EF4-FFF2-40B4-BE49-F238E27FC236}">
                      <a16:creationId xmlns:a16="http://schemas.microsoft.com/office/drawing/2014/main" id="{B5919F80-0F56-498F-B18E-7E9E74EBDA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8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75" name="AutoShape 1463">
                  <a:extLst>
                    <a:ext uri="{FF2B5EF4-FFF2-40B4-BE49-F238E27FC236}">
                      <a16:creationId xmlns:a16="http://schemas.microsoft.com/office/drawing/2014/main" id="{5C3AD3C1-C594-4DAE-9222-C8FCDD7CBD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76" name="AutoShape 1464">
                  <a:extLst>
                    <a:ext uri="{FF2B5EF4-FFF2-40B4-BE49-F238E27FC236}">
                      <a16:creationId xmlns:a16="http://schemas.microsoft.com/office/drawing/2014/main" id="{7DB48D25-719F-4301-BA2D-A0C3EAB93D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296"/>
                  <a:ext cx="317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77" name="AutoShape 1465">
                  <a:extLst>
                    <a:ext uri="{FF2B5EF4-FFF2-40B4-BE49-F238E27FC236}">
                      <a16:creationId xmlns:a16="http://schemas.microsoft.com/office/drawing/2014/main" id="{E5507102-86FA-446C-9E9F-0F369E37E5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2296"/>
                  <a:ext cx="318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78" name="AutoShape 1466">
                  <a:extLst>
                    <a:ext uri="{FF2B5EF4-FFF2-40B4-BE49-F238E27FC236}">
                      <a16:creationId xmlns:a16="http://schemas.microsoft.com/office/drawing/2014/main" id="{F1CEF7EA-D1A4-4838-8D51-9CF710215A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6" y="2296"/>
                  <a:ext cx="318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779" name="Group 1467">
                <a:extLst>
                  <a:ext uri="{FF2B5EF4-FFF2-40B4-BE49-F238E27FC236}">
                    <a16:creationId xmlns:a16="http://schemas.microsoft.com/office/drawing/2014/main" id="{B291EE24-9A2F-4A5A-BB0C-851ECF63351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49" y="3402"/>
                <a:ext cx="3673" cy="91"/>
                <a:chOff x="988" y="2478"/>
                <a:chExt cx="3673" cy="91"/>
              </a:xfrm>
            </p:grpSpPr>
            <p:sp>
              <p:nvSpPr>
                <p:cNvPr id="14780" name="AutoShape 1468">
                  <a:extLst>
                    <a:ext uri="{FF2B5EF4-FFF2-40B4-BE49-F238E27FC236}">
                      <a16:creationId xmlns:a16="http://schemas.microsoft.com/office/drawing/2014/main" id="{E42CCA3A-F12E-4A40-A9CF-4531C7243A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1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81" name="AutoShape 1469">
                  <a:extLst>
                    <a:ext uri="{FF2B5EF4-FFF2-40B4-BE49-F238E27FC236}">
                      <a16:creationId xmlns:a16="http://schemas.microsoft.com/office/drawing/2014/main" id="{655F5276-9B3E-468F-A67A-3566611A79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82" name="AutoShape 1470">
                  <a:extLst>
                    <a:ext uri="{FF2B5EF4-FFF2-40B4-BE49-F238E27FC236}">
                      <a16:creationId xmlns:a16="http://schemas.microsoft.com/office/drawing/2014/main" id="{E90320E9-73C7-44BB-B22C-ECB985A311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83" name="AutoShape 1471">
                  <a:extLst>
                    <a:ext uri="{FF2B5EF4-FFF2-40B4-BE49-F238E27FC236}">
                      <a16:creationId xmlns:a16="http://schemas.microsoft.com/office/drawing/2014/main" id="{D2DE8E09-38CA-48A9-96FB-FE690D3786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84" name="AutoShape 1472">
                  <a:extLst>
                    <a:ext uri="{FF2B5EF4-FFF2-40B4-BE49-F238E27FC236}">
                      <a16:creationId xmlns:a16="http://schemas.microsoft.com/office/drawing/2014/main" id="{172B55D6-DA5D-4DBF-A005-248FA4283A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85" name="AutoShape 1473">
                  <a:extLst>
                    <a:ext uri="{FF2B5EF4-FFF2-40B4-BE49-F238E27FC236}">
                      <a16:creationId xmlns:a16="http://schemas.microsoft.com/office/drawing/2014/main" id="{974A33AC-4F0F-437E-B107-36E0F9B154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86" name="AutoShape 1474">
                  <a:extLst>
                    <a:ext uri="{FF2B5EF4-FFF2-40B4-BE49-F238E27FC236}">
                      <a16:creationId xmlns:a16="http://schemas.microsoft.com/office/drawing/2014/main" id="{D1890D26-4E71-4AF2-B1F9-CAF38D9DFB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3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87" name="AutoShape 1475">
                  <a:extLst>
                    <a:ext uri="{FF2B5EF4-FFF2-40B4-BE49-F238E27FC236}">
                      <a16:creationId xmlns:a16="http://schemas.microsoft.com/office/drawing/2014/main" id="{FE21D315-FA7B-4C28-8224-C9858EE7DF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1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88" name="AutoShape 1476">
                  <a:extLst>
                    <a:ext uri="{FF2B5EF4-FFF2-40B4-BE49-F238E27FC236}">
                      <a16:creationId xmlns:a16="http://schemas.microsoft.com/office/drawing/2014/main" id="{1FCA9722-BA78-4A44-80BA-3A2E286980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89" name="AutoShape 1477">
                  <a:extLst>
                    <a:ext uri="{FF2B5EF4-FFF2-40B4-BE49-F238E27FC236}">
                      <a16:creationId xmlns:a16="http://schemas.microsoft.com/office/drawing/2014/main" id="{525BB18D-AF50-402C-B6B0-AEB580CC50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1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90" name="AutoShape 1478">
                  <a:extLst>
                    <a:ext uri="{FF2B5EF4-FFF2-40B4-BE49-F238E27FC236}">
                      <a16:creationId xmlns:a16="http://schemas.microsoft.com/office/drawing/2014/main" id="{32B65EB7-4A48-4F7D-828A-1A40D92350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91" name="AutoShape 1479">
                  <a:extLst>
                    <a:ext uri="{FF2B5EF4-FFF2-40B4-BE49-F238E27FC236}">
                      <a16:creationId xmlns:a16="http://schemas.microsoft.com/office/drawing/2014/main" id="{EA163CE9-425D-4E63-BA7C-8B6B5C5494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3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92" name="AutoShape 1480">
                  <a:extLst>
                    <a:ext uri="{FF2B5EF4-FFF2-40B4-BE49-F238E27FC236}">
                      <a16:creationId xmlns:a16="http://schemas.microsoft.com/office/drawing/2014/main" id="{F1E27252-6A0E-4543-938A-14F0DB06C0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478"/>
                  <a:ext cx="363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793" name="Group 1481">
                <a:extLst>
                  <a:ext uri="{FF2B5EF4-FFF2-40B4-BE49-F238E27FC236}">
                    <a16:creationId xmlns:a16="http://schemas.microsoft.com/office/drawing/2014/main" id="{E0FF04AA-7C94-4B62-A23E-36B3C716BE2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80" y="3293"/>
                <a:ext cx="3810" cy="91"/>
                <a:chOff x="988" y="2387"/>
                <a:chExt cx="3810" cy="91"/>
              </a:xfrm>
            </p:grpSpPr>
            <p:sp>
              <p:nvSpPr>
                <p:cNvPr id="14794" name="AutoShape 1482">
                  <a:extLst>
                    <a:ext uri="{FF2B5EF4-FFF2-40B4-BE49-F238E27FC236}">
                      <a16:creationId xmlns:a16="http://schemas.microsoft.com/office/drawing/2014/main" id="{F0EB3C8C-17A1-41CA-90E5-D927FEE0652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4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95" name="AutoShape 1483">
                  <a:extLst>
                    <a:ext uri="{FF2B5EF4-FFF2-40B4-BE49-F238E27FC236}">
                      <a16:creationId xmlns:a16="http://schemas.microsoft.com/office/drawing/2014/main" id="{0F813C53-6E88-4F24-95FD-528670950C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2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96" name="AutoShape 1484">
                  <a:extLst>
                    <a:ext uri="{FF2B5EF4-FFF2-40B4-BE49-F238E27FC236}">
                      <a16:creationId xmlns:a16="http://schemas.microsoft.com/office/drawing/2014/main" id="{F6498CFC-37D4-44B5-81A5-6803EE757F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7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97" name="AutoShape 1485">
                  <a:extLst>
                    <a:ext uri="{FF2B5EF4-FFF2-40B4-BE49-F238E27FC236}">
                      <a16:creationId xmlns:a16="http://schemas.microsoft.com/office/drawing/2014/main" id="{05087B1D-93C3-4F4E-81D8-8028A1A876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98" name="AutoShape 1486">
                  <a:extLst>
                    <a:ext uri="{FF2B5EF4-FFF2-40B4-BE49-F238E27FC236}">
                      <a16:creationId xmlns:a16="http://schemas.microsoft.com/office/drawing/2014/main" id="{3DBDF079-0413-45D1-A9EC-8E54863A21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99" name="AutoShape 1487">
                  <a:extLst>
                    <a:ext uri="{FF2B5EF4-FFF2-40B4-BE49-F238E27FC236}">
                      <a16:creationId xmlns:a16="http://schemas.microsoft.com/office/drawing/2014/main" id="{6830F22C-BC17-469C-B6CF-F0F931ABAD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00" name="AutoShape 1488">
                  <a:extLst>
                    <a:ext uri="{FF2B5EF4-FFF2-40B4-BE49-F238E27FC236}">
                      <a16:creationId xmlns:a16="http://schemas.microsoft.com/office/drawing/2014/main" id="{A70CE03F-8D48-4F0F-9814-B7E347FB53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1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01" name="AutoShape 1489">
                  <a:extLst>
                    <a:ext uri="{FF2B5EF4-FFF2-40B4-BE49-F238E27FC236}">
                      <a16:creationId xmlns:a16="http://schemas.microsoft.com/office/drawing/2014/main" id="{74CEDD02-5138-4AFA-A839-798CE5973A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69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02" name="AutoShape 1490">
                  <a:extLst>
                    <a:ext uri="{FF2B5EF4-FFF2-40B4-BE49-F238E27FC236}">
                      <a16:creationId xmlns:a16="http://schemas.microsoft.com/office/drawing/2014/main" id="{3FC59738-7723-435F-818F-61F04018E1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9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03" name="AutoShape 1491">
                  <a:extLst>
                    <a:ext uri="{FF2B5EF4-FFF2-40B4-BE49-F238E27FC236}">
                      <a16:creationId xmlns:a16="http://schemas.microsoft.com/office/drawing/2014/main" id="{B8A38CB3-25B0-4737-82DD-AE2AD7130A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57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04" name="AutoShape 1492">
                  <a:extLst>
                    <a:ext uri="{FF2B5EF4-FFF2-40B4-BE49-F238E27FC236}">
                      <a16:creationId xmlns:a16="http://schemas.microsoft.com/office/drawing/2014/main" id="{6B1E6C88-79E0-44CB-9D6E-017546C204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05" name="AutoShape 1493">
                  <a:extLst>
                    <a:ext uri="{FF2B5EF4-FFF2-40B4-BE49-F238E27FC236}">
                      <a16:creationId xmlns:a16="http://schemas.microsoft.com/office/drawing/2014/main" id="{7DADD2E1-481D-43B3-A428-AA3012474E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7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06" name="AutoShape 1494">
                  <a:extLst>
                    <a:ext uri="{FF2B5EF4-FFF2-40B4-BE49-F238E27FC236}">
                      <a16:creationId xmlns:a16="http://schemas.microsoft.com/office/drawing/2014/main" id="{30A7D280-F560-467A-9DDB-ED58C906DC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1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07" name="AutoShape 1495">
                  <a:extLst>
                    <a:ext uri="{FF2B5EF4-FFF2-40B4-BE49-F238E27FC236}">
                      <a16:creationId xmlns:a16="http://schemas.microsoft.com/office/drawing/2014/main" id="{B5FA59D5-4DD9-4419-B088-777E5E2D36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387"/>
                  <a:ext cx="319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4808" name="AutoShape 1496">
              <a:extLst>
                <a:ext uri="{FF2B5EF4-FFF2-40B4-BE49-F238E27FC236}">
                  <a16:creationId xmlns:a16="http://schemas.microsoft.com/office/drawing/2014/main" id="{76B3ED2E-F7EE-48C8-9005-3289CA04E3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3895"/>
              <a:ext cx="4399" cy="91"/>
            </a:xfrm>
            <a:custGeom>
              <a:avLst/>
              <a:gdLst>
                <a:gd name="G0" fmla="+- 737 0 0"/>
                <a:gd name="G1" fmla="+- 21600 0 737"/>
                <a:gd name="G2" fmla="*/ 737 1 2"/>
                <a:gd name="G3" fmla="+- 21600 0 G2"/>
                <a:gd name="G4" fmla="+/ 737 21600 2"/>
                <a:gd name="G5" fmla="+/ G1 0 2"/>
                <a:gd name="G6" fmla="*/ 21600 21600 737"/>
                <a:gd name="G7" fmla="*/ G6 1 2"/>
                <a:gd name="G8" fmla="+- 21600 0 G7"/>
                <a:gd name="G9" fmla="*/ 21600 1 2"/>
                <a:gd name="G10" fmla="+- 737 0 G9"/>
                <a:gd name="G11" fmla="?: G10 G8 0"/>
                <a:gd name="G12" fmla="?: G10 G7 21600"/>
                <a:gd name="T0" fmla="*/ 21231 w 21600"/>
                <a:gd name="T1" fmla="*/ 10800 h 21600"/>
                <a:gd name="T2" fmla="*/ 10800 w 21600"/>
                <a:gd name="T3" fmla="*/ 21600 h 21600"/>
                <a:gd name="T4" fmla="*/ 369 w 21600"/>
                <a:gd name="T5" fmla="*/ 10800 h 21600"/>
                <a:gd name="T6" fmla="*/ 10800 w 21600"/>
                <a:gd name="T7" fmla="*/ 0 h 21600"/>
                <a:gd name="T8" fmla="*/ 2169 w 21600"/>
                <a:gd name="T9" fmla="*/ 2169 h 21600"/>
                <a:gd name="T10" fmla="*/ 19431 w 21600"/>
                <a:gd name="T11" fmla="*/ 1943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37" y="21600"/>
                  </a:lnTo>
                  <a:lnTo>
                    <a:pt x="2086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3300"/>
                </a:gs>
                <a:gs pos="100000">
                  <a:srgbClr val="99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09" name="AutoShape 1497">
              <a:extLst>
                <a:ext uri="{FF2B5EF4-FFF2-40B4-BE49-F238E27FC236}">
                  <a16:creationId xmlns:a16="http://schemas.microsoft.com/office/drawing/2014/main" id="{156503E0-EBF1-4A71-9288-5E370D4AE9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9" y="557"/>
              <a:ext cx="3793" cy="2054"/>
            </a:xfrm>
            <a:prstGeom prst="roundRect">
              <a:avLst>
                <a:gd name="adj" fmla="val 4370"/>
              </a:avLst>
            </a:prstGeom>
            <a:gradFill rotWithShape="1">
              <a:gsLst>
                <a:gs pos="0">
                  <a:srgbClr val="990000"/>
                </a:gs>
                <a:gs pos="100000">
                  <a:srgbClr val="990000">
                    <a:gamma/>
                    <a:tint val="7372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0" name="Rectangle 1498">
              <a:extLst>
                <a:ext uri="{FF2B5EF4-FFF2-40B4-BE49-F238E27FC236}">
                  <a16:creationId xmlns:a16="http://schemas.microsoft.com/office/drawing/2014/main" id="{8164887C-75DC-4D07-957B-38B90123DB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693"/>
              <a:ext cx="3039" cy="173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1" name="Rectangle 1499">
              <a:extLst>
                <a:ext uri="{FF2B5EF4-FFF2-40B4-BE49-F238E27FC236}">
                  <a16:creationId xmlns:a16="http://schemas.microsoft.com/office/drawing/2014/main" id="{618328A3-1815-485E-BE6D-B1B0ED86F4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0" y="733"/>
              <a:ext cx="2971" cy="1655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3725"/>
                    <a:invGamma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2" name="Rectangle 1500">
              <a:extLst>
                <a:ext uri="{FF2B5EF4-FFF2-40B4-BE49-F238E27FC236}">
                  <a16:creationId xmlns:a16="http://schemas.microsoft.com/office/drawing/2014/main" id="{689D327B-26A7-4302-8D3F-D0EE32E0ED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4" y="2474"/>
              <a:ext cx="363" cy="90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3" name="AutoShape 1501">
              <a:extLst>
                <a:ext uri="{FF2B5EF4-FFF2-40B4-BE49-F238E27FC236}">
                  <a16:creationId xmlns:a16="http://schemas.microsoft.com/office/drawing/2014/main" id="{B77D261A-9EE0-424C-9B25-4FB724C031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3941"/>
              <a:ext cx="4218" cy="45"/>
            </a:xfrm>
            <a:custGeom>
              <a:avLst/>
              <a:gdLst>
                <a:gd name="G0" fmla="+- 737 0 0"/>
                <a:gd name="G1" fmla="+- 21600 0 737"/>
                <a:gd name="G2" fmla="*/ 737 1 2"/>
                <a:gd name="G3" fmla="+- 21600 0 G2"/>
                <a:gd name="G4" fmla="+/ 737 21600 2"/>
                <a:gd name="G5" fmla="+/ G1 0 2"/>
                <a:gd name="G6" fmla="*/ 21600 21600 737"/>
                <a:gd name="G7" fmla="*/ G6 1 2"/>
                <a:gd name="G8" fmla="+- 21600 0 G7"/>
                <a:gd name="G9" fmla="*/ 21600 1 2"/>
                <a:gd name="G10" fmla="+- 737 0 G9"/>
                <a:gd name="G11" fmla="?: G10 G8 0"/>
                <a:gd name="G12" fmla="?: G10 G7 21600"/>
                <a:gd name="T0" fmla="*/ 21231 w 21600"/>
                <a:gd name="T1" fmla="*/ 10800 h 21600"/>
                <a:gd name="T2" fmla="*/ 10800 w 21600"/>
                <a:gd name="T3" fmla="*/ 21600 h 21600"/>
                <a:gd name="T4" fmla="*/ 369 w 21600"/>
                <a:gd name="T5" fmla="*/ 10800 h 21600"/>
                <a:gd name="T6" fmla="*/ 10800 w 21600"/>
                <a:gd name="T7" fmla="*/ 0 h 21600"/>
                <a:gd name="T8" fmla="*/ 2169 w 21600"/>
                <a:gd name="T9" fmla="*/ 2169 h 21600"/>
                <a:gd name="T10" fmla="*/ 19431 w 21600"/>
                <a:gd name="T11" fmla="*/ 1943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37" y="21600"/>
                  </a:lnTo>
                  <a:lnTo>
                    <a:pt x="2086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4" name="AutoShape 1502">
              <a:extLst>
                <a:ext uri="{FF2B5EF4-FFF2-40B4-BE49-F238E27FC236}">
                  <a16:creationId xmlns:a16="http://schemas.microsoft.com/office/drawing/2014/main" id="{BD3A23E1-6B5F-4AD6-93B9-657DB8D96C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2598"/>
              <a:ext cx="3946" cy="23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9804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5" name="AutoShape 1503">
              <a:extLst>
                <a:ext uri="{FF2B5EF4-FFF2-40B4-BE49-F238E27FC236}">
                  <a16:creationId xmlns:a16="http://schemas.microsoft.com/office/drawing/2014/main" id="{784C0DB5-357E-4B18-8C79-564D0FB4EA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5" y="2658"/>
              <a:ext cx="3813" cy="9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8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6" name="AutoShape 1504">
              <a:extLst>
                <a:ext uri="{FF2B5EF4-FFF2-40B4-BE49-F238E27FC236}">
                  <a16:creationId xmlns:a16="http://schemas.microsoft.com/office/drawing/2014/main" id="{D29655C6-B9BA-48AE-BC63-419E3774CA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1344"/>
              <a:ext cx="45" cy="27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shade val="5411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7" name="AutoShape 1505">
              <a:extLst>
                <a:ext uri="{FF2B5EF4-FFF2-40B4-BE49-F238E27FC236}">
                  <a16:creationId xmlns:a16="http://schemas.microsoft.com/office/drawing/2014/main" id="{B146A283-BAD7-4CEE-AF12-A7A1112857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886"/>
              <a:ext cx="680" cy="90"/>
            </a:xfrm>
            <a:prstGeom prst="roundRect">
              <a:avLst>
                <a:gd name="adj" fmla="val 50000"/>
              </a:avLst>
            </a:prstGeom>
            <a:solidFill>
              <a:srgbClr val="9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18" name="AutoShape 1506">
              <a:extLst>
                <a:ext uri="{FF2B5EF4-FFF2-40B4-BE49-F238E27FC236}">
                  <a16:creationId xmlns:a16="http://schemas.microsoft.com/office/drawing/2014/main" id="{2FB1CAC0-ECE2-41B7-A3B2-1B63C45798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2886"/>
              <a:ext cx="680" cy="90"/>
            </a:xfrm>
            <a:prstGeom prst="roundRect">
              <a:avLst>
                <a:gd name="adj" fmla="val 50000"/>
              </a:avLst>
            </a:prstGeom>
            <a:solidFill>
              <a:srgbClr val="9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918" name="Group 1606">
            <a:extLst>
              <a:ext uri="{FF2B5EF4-FFF2-40B4-BE49-F238E27FC236}">
                <a16:creationId xmlns:a16="http://schemas.microsoft.com/office/drawing/2014/main" id="{3670F3B6-A50C-44D1-B5DB-67F0BC679ACA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908050"/>
            <a:ext cx="1441450" cy="1308100"/>
            <a:chOff x="625" y="988"/>
            <a:chExt cx="1134" cy="1029"/>
          </a:xfrm>
        </p:grpSpPr>
        <p:sp>
          <p:nvSpPr>
            <p:cNvPr id="14820" name="AutoShape 1508">
              <a:extLst>
                <a:ext uri="{FF2B5EF4-FFF2-40B4-BE49-F238E27FC236}">
                  <a16:creationId xmlns:a16="http://schemas.microsoft.com/office/drawing/2014/main" id="{36A82D89-6DD4-407F-9E52-FF2EB1455F2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625" y="1685"/>
              <a:ext cx="1134" cy="306"/>
            </a:xfrm>
            <a:custGeom>
              <a:avLst/>
              <a:gdLst>
                <a:gd name="G0" fmla="+- 1245 0 0"/>
                <a:gd name="G1" fmla="+- 21600 0 1245"/>
                <a:gd name="G2" fmla="*/ 1245 1 2"/>
                <a:gd name="G3" fmla="+- 21600 0 G2"/>
                <a:gd name="G4" fmla="+/ 1245 21600 2"/>
                <a:gd name="G5" fmla="+/ G1 0 2"/>
                <a:gd name="G6" fmla="*/ 21600 21600 1245"/>
                <a:gd name="G7" fmla="*/ G6 1 2"/>
                <a:gd name="G8" fmla="+- 21600 0 G7"/>
                <a:gd name="G9" fmla="*/ 21600 1 2"/>
                <a:gd name="G10" fmla="+- 1245 0 G9"/>
                <a:gd name="G11" fmla="?: G10 G8 0"/>
                <a:gd name="G12" fmla="?: G10 G7 21600"/>
                <a:gd name="T0" fmla="*/ 20977 w 21600"/>
                <a:gd name="T1" fmla="*/ 10800 h 21600"/>
                <a:gd name="T2" fmla="*/ 10800 w 21600"/>
                <a:gd name="T3" fmla="*/ 21600 h 21600"/>
                <a:gd name="T4" fmla="*/ 623 w 21600"/>
                <a:gd name="T5" fmla="*/ 10800 h 21600"/>
                <a:gd name="T6" fmla="*/ 10800 w 21600"/>
                <a:gd name="T7" fmla="*/ 0 h 21600"/>
                <a:gd name="T8" fmla="*/ 2423 w 21600"/>
                <a:gd name="T9" fmla="*/ 2423 h 21600"/>
                <a:gd name="T10" fmla="*/ 19177 w 21600"/>
                <a:gd name="T11" fmla="*/ 1917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45" y="21600"/>
                  </a:lnTo>
                  <a:lnTo>
                    <a:pt x="2035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821" name="Group 1509">
              <a:extLst>
                <a:ext uri="{FF2B5EF4-FFF2-40B4-BE49-F238E27FC236}">
                  <a16:creationId xmlns:a16="http://schemas.microsoft.com/office/drawing/2014/main" id="{951D763C-281E-499B-A9C5-96E076FC87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9" y="1700"/>
              <a:ext cx="1046" cy="168"/>
              <a:chOff x="657" y="1697"/>
              <a:chExt cx="1064" cy="205"/>
            </a:xfrm>
          </p:grpSpPr>
          <p:sp>
            <p:nvSpPr>
              <p:cNvPr id="14822" name="AutoShape 1510">
                <a:extLst>
                  <a:ext uri="{FF2B5EF4-FFF2-40B4-BE49-F238E27FC236}">
                    <a16:creationId xmlns:a16="http://schemas.microsoft.com/office/drawing/2014/main" id="{A67B3C56-C521-458E-8963-2FD492D62C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657" y="1697"/>
                <a:ext cx="1064" cy="205"/>
              </a:xfrm>
              <a:custGeom>
                <a:avLst/>
                <a:gdLst>
                  <a:gd name="G0" fmla="+- 910 0 0"/>
                  <a:gd name="G1" fmla="+- 21600 0 910"/>
                  <a:gd name="G2" fmla="*/ 910 1 2"/>
                  <a:gd name="G3" fmla="+- 21600 0 G2"/>
                  <a:gd name="G4" fmla="+/ 910 21600 2"/>
                  <a:gd name="G5" fmla="+/ G1 0 2"/>
                  <a:gd name="G6" fmla="*/ 21600 21600 910"/>
                  <a:gd name="G7" fmla="*/ G6 1 2"/>
                  <a:gd name="G8" fmla="+- 21600 0 G7"/>
                  <a:gd name="G9" fmla="*/ 21600 1 2"/>
                  <a:gd name="G10" fmla="+- 910 0 G9"/>
                  <a:gd name="G11" fmla="?: G10 G8 0"/>
                  <a:gd name="G12" fmla="?: G10 G7 21600"/>
                  <a:gd name="T0" fmla="*/ 21145 w 21600"/>
                  <a:gd name="T1" fmla="*/ 10800 h 21600"/>
                  <a:gd name="T2" fmla="*/ 10800 w 21600"/>
                  <a:gd name="T3" fmla="*/ 21600 h 21600"/>
                  <a:gd name="T4" fmla="*/ 455 w 21600"/>
                  <a:gd name="T5" fmla="*/ 10800 h 21600"/>
                  <a:gd name="T6" fmla="*/ 10800 w 21600"/>
                  <a:gd name="T7" fmla="*/ 0 h 21600"/>
                  <a:gd name="T8" fmla="*/ 2255 w 21600"/>
                  <a:gd name="T9" fmla="*/ 2255 h 21600"/>
                  <a:gd name="T10" fmla="*/ 19345 w 21600"/>
                  <a:gd name="T11" fmla="*/ 1934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10" y="21600"/>
                    </a:lnTo>
                    <a:lnTo>
                      <a:pt x="2069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823" name="Group 1511">
                <a:extLst>
                  <a:ext uri="{FF2B5EF4-FFF2-40B4-BE49-F238E27FC236}">
                    <a16:creationId xmlns:a16="http://schemas.microsoft.com/office/drawing/2014/main" id="{EC488662-0A9F-49FB-A723-65C5B18FF4D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72" y="1851"/>
                <a:ext cx="1029" cy="38"/>
                <a:chOff x="988" y="2704"/>
                <a:chExt cx="3991" cy="137"/>
              </a:xfrm>
            </p:grpSpPr>
            <p:sp>
              <p:nvSpPr>
                <p:cNvPr id="14824" name="AutoShape 1512">
                  <a:extLst>
                    <a:ext uri="{FF2B5EF4-FFF2-40B4-BE49-F238E27FC236}">
                      <a16:creationId xmlns:a16="http://schemas.microsoft.com/office/drawing/2014/main" id="{B4C8A4A3-387F-44A9-96EB-D443755CDA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7" y="2704"/>
                  <a:ext cx="1270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25" name="AutoShape 1513">
                  <a:extLst>
                    <a:ext uri="{FF2B5EF4-FFF2-40B4-BE49-F238E27FC236}">
                      <a16:creationId xmlns:a16="http://schemas.microsoft.com/office/drawing/2014/main" id="{5969DBCD-1A0B-4B20-9CE7-2A1A1C2975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26" name="AutoShape 1514">
                  <a:extLst>
                    <a:ext uri="{FF2B5EF4-FFF2-40B4-BE49-F238E27FC236}">
                      <a16:creationId xmlns:a16="http://schemas.microsoft.com/office/drawing/2014/main" id="{A3CBE719-489D-4D6A-ABA2-904305C1F7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27" name="AutoShape 1515">
                  <a:extLst>
                    <a:ext uri="{FF2B5EF4-FFF2-40B4-BE49-F238E27FC236}">
                      <a16:creationId xmlns:a16="http://schemas.microsoft.com/office/drawing/2014/main" id="{E91D8F18-A070-4BC1-A7F2-6F1DAF4B4C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60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28" name="AutoShape 1516">
                  <a:extLst>
                    <a:ext uri="{FF2B5EF4-FFF2-40B4-BE49-F238E27FC236}">
                      <a16:creationId xmlns:a16="http://schemas.microsoft.com/office/drawing/2014/main" id="{A0CAE153-EA9A-49D6-8BAB-2D94F1A692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29" name="AutoShape 1517">
                  <a:extLst>
                    <a:ext uri="{FF2B5EF4-FFF2-40B4-BE49-F238E27FC236}">
                      <a16:creationId xmlns:a16="http://schemas.microsoft.com/office/drawing/2014/main" id="{B7A4D5B8-D11D-4D22-9555-84DA16A621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30" name="AutoShape 1518">
                  <a:extLst>
                    <a:ext uri="{FF2B5EF4-FFF2-40B4-BE49-F238E27FC236}">
                      <a16:creationId xmlns:a16="http://schemas.microsoft.com/office/drawing/2014/main" id="{F49EC1FC-1D7C-401F-8D02-DECF859052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4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31" name="AutoShape 1519">
                  <a:extLst>
                    <a:ext uri="{FF2B5EF4-FFF2-40B4-BE49-F238E27FC236}">
                      <a16:creationId xmlns:a16="http://schemas.microsoft.com/office/drawing/2014/main" id="{02320D6A-DD37-4595-8B8F-ECA3C8F463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32" name="AutoShape 1520">
                  <a:extLst>
                    <a:ext uri="{FF2B5EF4-FFF2-40B4-BE49-F238E27FC236}">
                      <a16:creationId xmlns:a16="http://schemas.microsoft.com/office/drawing/2014/main" id="{A4479CE1-A087-4947-9CF3-011DEBB4CE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53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33" name="AutoShape 1521">
                  <a:extLst>
                    <a:ext uri="{FF2B5EF4-FFF2-40B4-BE49-F238E27FC236}">
                      <a16:creationId xmlns:a16="http://schemas.microsoft.com/office/drawing/2014/main" id="{B70159A2-1EF4-4732-AE14-EC841C882D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34" name="AutoShape 1522">
                  <a:extLst>
                    <a:ext uri="{FF2B5EF4-FFF2-40B4-BE49-F238E27FC236}">
                      <a16:creationId xmlns:a16="http://schemas.microsoft.com/office/drawing/2014/main" id="{344B190A-007F-474C-8159-44BDB2A410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9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835" name="Group 1523">
                <a:extLst>
                  <a:ext uri="{FF2B5EF4-FFF2-40B4-BE49-F238E27FC236}">
                    <a16:creationId xmlns:a16="http://schemas.microsoft.com/office/drawing/2014/main" id="{C9B82C17-B377-4ACF-86FE-0FEA5052BC5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78" y="1820"/>
                <a:ext cx="1017" cy="26"/>
                <a:chOff x="988" y="2614"/>
                <a:chExt cx="3946" cy="91"/>
              </a:xfrm>
            </p:grpSpPr>
            <p:sp>
              <p:nvSpPr>
                <p:cNvPr id="14836" name="AutoShape 1524">
                  <a:extLst>
                    <a:ext uri="{FF2B5EF4-FFF2-40B4-BE49-F238E27FC236}">
                      <a16:creationId xmlns:a16="http://schemas.microsoft.com/office/drawing/2014/main" id="{CD652756-E707-4B88-9F2C-A32CE0A3EC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7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37" name="AutoShape 1525">
                  <a:extLst>
                    <a:ext uri="{FF2B5EF4-FFF2-40B4-BE49-F238E27FC236}">
                      <a16:creationId xmlns:a16="http://schemas.microsoft.com/office/drawing/2014/main" id="{4BE99B9F-4D11-49BE-B76F-74CA65CB71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38" name="AutoShape 1526">
                  <a:extLst>
                    <a:ext uri="{FF2B5EF4-FFF2-40B4-BE49-F238E27FC236}">
                      <a16:creationId xmlns:a16="http://schemas.microsoft.com/office/drawing/2014/main" id="{7AACBB3E-F821-43BA-921F-38D3F19C66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39" name="AutoShape 1527">
                  <a:extLst>
                    <a:ext uri="{FF2B5EF4-FFF2-40B4-BE49-F238E27FC236}">
                      <a16:creationId xmlns:a16="http://schemas.microsoft.com/office/drawing/2014/main" id="{1617B96C-8E15-408C-A4D2-B89DA1D017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40" name="AutoShape 1528">
                  <a:extLst>
                    <a:ext uri="{FF2B5EF4-FFF2-40B4-BE49-F238E27FC236}">
                      <a16:creationId xmlns:a16="http://schemas.microsoft.com/office/drawing/2014/main" id="{D4A6E81F-0486-4B25-8451-3754543834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41" name="AutoShape 1529">
                  <a:extLst>
                    <a:ext uri="{FF2B5EF4-FFF2-40B4-BE49-F238E27FC236}">
                      <a16:creationId xmlns:a16="http://schemas.microsoft.com/office/drawing/2014/main" id="{3E5B7718-1247-4899-BF5A-D719D2E30A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49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42" name="AutoShape 1530">
                  <a:extLst>
                    <a:ext uri="{FF2B5EF4-FFF2-40B4-BE49-F238E27FC236}">
                      <a16:creationId xmlns:a16="http://schemas.microsoft.com/office/drawing/2014/main" id="{CEA13AEC-4675-4432-8CE1-C84B6ED9FF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9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43" name="AutoShape 1531">
                  <a:extLst>
                    <a:ext uri="{FF2B5EF4-FFF2-40B4-BE49-F238E27FC236}">
                      <a16:creationId xmlns:a16="http://schemas.microsoft.com/office/drawing/2014/main" id="{7105A63B-1C14-440E-8858-CF4023DB2F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7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44" name="AutoShape 1532">
                  <a:extLst>
                    <a:ext uri="{FF2B5EF4-FFF2-40B4-BE49-F238E27FC236}">
                      <a16:creationId xmlns:a16="http://schemas.microsoft.com/office/drawing/2014/main" id="{2E45824A-85AE-49DB-93A6-9D7BB35289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5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45" name="AutoShape 1533">
                  <a:extLst>
                    <a:ext uri="{FF2B5EF4-FFF2-40B4-BE49-F238E27FC236}">
                      <a16:creationId xmlns:a16="http://schemas.microsoft.com/office/drawing/2014/main" id="{50C6628C-AAA7-45B4-B7E1-60382837E4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25" y="2614"/>
                  <a:ext cx="409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46" name="AutoShape 1534">
                  <a:extLst>
                    <a:ext uri="{FF2B5EF4-FFF2-40B4-BE49-F238E27FC236}">
                      <a16:creationId xmlns:a16="http://schemas.microsoft.com/office/drawing/2014/main" id="{9BCD3F1B-C28F-461E-9C8B-6CFF471BAE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5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47" name="AutoShape 1535">
                  <a:extLst>
                    <a:ext uri="{FF2B5EF4-FFF2-40B4-BE49-F238E27FC236}">
                      <a16:creationId xmlns:a16="http://schemas.microsoft.com/office/drawing/2014/main" id="{15D4CE3D-D95C-4CF2-87F6-59DBFC7355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1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48" name="AutoShape 1536">
                  <a:extLst>
                    <a:ext uri="{FF2B5EF4-FFF2-40B4-BE49-F238E27FC236}">
                      <a16:creationId xmlns:a16="http://schemas.microsoft.com/office/drawing/2014/main" id="{F2999147-466C-4538-BE93-04EE49D05F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614"/>
                  <a:ext cx="498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849" name="Group 1537">
                <a:extLst>
                  <a:ext uri="{FF2B5EF4-FFF2-40B4-BE49-F238E27FC236}">
                    <a16:creationId xmlns:a16="http://schemas.microsoft.com/office/drawing/2014/main" id="{EA799051-5C8C-40EF-B2C1-D0E94BDBE5C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01" y="1710"/>
                <a:ext cx="971" cy="13"/>
                <a:chOff x="1033" y="2205"/>
                <a:chExt cx="3765" cy="46"/>
              </a:xfrm>
            </p:grpSpPr>
            <p:sp>
              <p:nvSpPr>
                <p:cNvPr id="14850" name="AutoShape 1538">
                  <a:extLst>
                    <a:ext uri="{FF2B5EF4-FFF2-40B4-BE49-F238E27FC236}">
                      <a16:creationId xmlns:a16="http://schemas.microsoft.com/office/drawing/2014/main" id="{8188DF6C-27F1-4ECA-A341-23B44E7759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51" name="AutoShape 1539">
                  <a:extLst>
                    <a:ext uri="{FF2B5EF4-FFF2-40B4-BE49-F238E27FC236}">
                      <a16:creationId xmlns:a16="http://schemas.microsoft.com/office/drawing/2014/main" id="{202EAF21-02D1-4F75-8E5B-F857A26E2E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5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52" name="AutoShape 1540">
                  <a:extLst>
                    <a:ext uri="{FF2B5EF4-FFF2-40B4-BE49-F238E27FC236}">
                      <a16:creationId xmlns:a16="http://schemas.microsoft.com/office/drawing/2014/main" id="{63DB97B0-CA99-4900-8EC1-8CBB14AD61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8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53" name="AutoShape 1541">
                  <a:extLst>
                    <a:ext uri="{FF2B5EF4-FFF2-40B4-BE49-F238E27FC236}">
                      <a16:creationId xmlns:a16="http://schemas.microsoft.com/office/drawing/2014/main" id="{A16A4973-B08A-4734-8907-E413B4A2B5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91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54" name="AutoShape 1542">
                  <a:extLst>
                    <a:ext uri="{FF2B5EF4-FFF2-40B4-BE49-F238E27FC236}">
                      <a16:creationId xmlns:a16="http://schemas.microsoft.com/office/drawing/2014/main" id="{CADFC105-8E42-4B1A-8AD9-9A39BD7509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43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55" name="AutoShape 1543">
                  <a:extLst>
                    <a:ext uri="{FF2B5EF4-FFF2-40B4-BE49-F238E27FC236}">
                      <a16:creationId xmlns:a16="http://schemas.microsoft.com/office/drawing/2014/main" id="{784EC5D9-1A6C-4981-9406-06A42A92FC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96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56" name="AutoShape 1544">
                  <a:extLst>
                    <a:ext uri="{FF2B5EF4-FFF2-40B4-BE49-F238E27FC236}">
                      <a16:creationId xmlns:a16="http://schemas.microsoft.com/office/drawing/2014/main" id="{4A556B8D-4CC0-44AB-A000-3771CD572D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49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57" name="AutoShape 1545">
                  <a:extLst>
                    <a:ext uri="{FF2B5EF4-FFF2-40B4-BE49-F238E27FC236}">
                      <a16:creationId xmlns:a16="http://schemas.microsoft.com/office/drawing/2014/main" id="{41D103E8-A939-4EA2-B52B-02B99793E6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02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58" name="AutoShape 1546">
                  <a:extLst>
                    <a:ext uri="{FF2B5EF4-FFF2-40B4-BE49-F238E27FC236}">
                      <a16:creationId xmlns:a16="http://schemas.microsoft.com/office/drawing/2014/main" id="{C269D991-26F5-4798-B078-B46DE2900D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4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59" name="AutoShape 1547">
                  <a:extLst>
                    <a:ext uri="{FF2B5EF4-FFF2-40B4-BE49-F238E27FC236}">
                      <a16:creationId xmlns:a16="http://schemas.microsoft.com/office/drawing/2014/main" id="{4EC4F01F-7E2B-4185-955B-DBA997BB81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7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60" name="AutoShape 1548">
                  <a:extLst>
                    <a:ext uri="{FF2B5EF4-FFF2-40B4-BE49-F238E27FC236}">
                      <a16:creationId xmlns:a16="http://schemas.microsoft.com/office/drawing/2014/main" id="{84E60B7A-6F36-4498-A93B-2D711B0914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60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61" name="AutoShape 1549">
                  <a:extLst>
                    <a:ext uri="{FF2B5EF4-FFF2-40B4-BE49-F238E27FC236}">
                      <a16:creationId xmlns:a16="http://schemas.microsoft.com/office/drawing/2014/main" id="{8B72CD86-B889-49F9-A723-777E90FC0A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12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62" name="AutoShape 1550">
                  <a:extLst>
                    <a:ext uri="{FF2B5EF4-FFF2-40B4-BE49-F238E27FC236}">
                      <a16:creationId xmlns:a16="http://schemas.microsoft.com/office/drawing/2014/main" id="{AEA97A18-10E4-4038-AD5F-CC44535660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65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63" name="AutoShape 1551">
                  <a:extLst>
                    <a:ext uri="{FF2B5EF4-FFF2-40B4-BE49-F238E27FC236}">
                      <a16:creationId xmlns:a16="http://schemas.microsoft.com/office/drawing/2014/main" id="{175A8444-C4EF-49A0-A720-73193B01AA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18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64" name="AutoShape 1552">
                  <a:extLst>
                    <a:ext uri="{FF2B5EF4-FFF2-40B4-BE49-F238E27FC236}">
                      <a16:creationId xmlns:a16="http://schemas.microsoft.com/office/drawing/2014/main" id="{483BB31C-8821-42A5-8CCE-6566D5A515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1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865" name="Group 1553">
                <a:extLst>
                  <a:ext uri="{FF2B5EF4-FFF2-40B4-BE49-F238E27FC236}">
                    <a16:creationId xmlns:a16="http://schemas.microsoft.com/office/drawing/2014/main" id="{BA81CFB0-80F2-4614-ADFB-1EFED064BA1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01" y="1728"/>
                <a:ext cx="971" cy="25"/>
                <a:chOff x="1033" y="2296"/>
                <a:chExt cx="3765" cy="91"/>
              </a:xfrm>
            </p:grpSpPr>
            <p:sp>
              <p:nvSpPr>
                <p:cNvPr id="14866" name="AutoShape 1554">
                  <a:extLst>
                    <a:ext uri="{FF2B5EF4-FFF2-40B4-BE49-F238E27FC236}">
                      <a16:creationId xmlns:a16="http://schemas.microsoft.com/office/drawing/2014/main" id="{6DFE49E2-6440-4AC6-B942-52E19946B9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2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67" name="AutoShape 1555">
                  <a:extLst>
                    <a:ext uri="{FF2B5EF4-FFF2-40B4-BE49-F238E27FC236}">
                      <a16:creationId xmlns:a16="http://schemas.microsoft.com/office/drawing/2014/main" id="{7B7E0C97-3B16-4007-8D57-87477CEE8A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60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68" name="AutoShape 1556">
                  <a:extLst>
                    <a:ext uri="{FF2B5EF4-FFF2-40B4-BE49-F238E27FC236}">
                      <a16:creationId xmlns:a16="http://schemas.microsoft.com/office/drawing/2014/main" id="{BFBE5885-62F9-4BF9-BFCE-AF6D07C30F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48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69" name="AutoShape 1557">
                  <a:extLst>
                    <a:ext uri="{FF2B5EF4-FFF2-40B4-BE49-F238E27FC236}">
                      <a16:creationId xmlns:a16="http://schemas.microsoft.com/office/drawing/2014/main" id="{949A3343-7DE2-4BB0-9140-39F237A3C6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76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70" name="AutoShape 1558">
                  <a:extLst>
                    <a:ext uri="{FF2B5EF4-FFF2-40B4-BE49-F238E27FC236}">
                      <a16:creationId xmlns:a16="http://schemas.microsoft.com/office/drawing/2014/main" id="{BBE2F32E-E47C-4B3C-A1F1-AF5E26F5BF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71" name="AutoShape 1559">
                  <a:extLst>
                    <a:ext uri="{FF2B5EF4-FFF2-40B4-BE49-F238E27FC236}">
                      <a16:creationId xmlns:a16="http://schemas.microsoft.com/office/drawing/2014/main" id="{BCDF2C7D-C0A0-4668-8BA4-77016C2144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4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72" name="AutoShape 1560">
                  <a:extLst>
                    <a:ext uri="{FF2B5EF4-FFF2-40B4-BE49-F238E27FC236}">
                      <a16:creationId xmlns:a16="http://schemas.microsoft.com/office/drawing/2014/main" id="{0EF61DBB-6FF7-4FDA-8C68-D6F9F18E85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73" name="AutoShape 1561">
                  <a:extLst>
                    <a:ext uri="{FF2B5EF4-FFF2-40B4-BE49-F238E27FC236}">
                      <a16:creationId xmlns:a16="http://schemas.microsoft.com/office/drawing/2014/main" id="{9E97BA07-436E-4A2B-88C5-C1CF6A964C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20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74" name="AutoShape 1562">
                  <a:extLst>
                    <a:ext uri="{FF2B5EF4-FFF2-40B4-BE49-F238E27FC236}">
                      <a16:creationId xmlns:a16="http://schemas.microsoft.com/office/drawing/2014/main" id="{41342950-33EA-4352-9668-5F87D0523D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8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75" name="AutoShape 1563">
                  <a:extLst>
                    <a:ext uri="{FF2B5EF4-FFF2-40B4-BE49-F238E27FC236}">
                      <a16:creationId xmlns:a16="http://schemas.microsoft.com/office/drawing/2014/main" id="{4F3115AC-ABA5-480D-8A5D-38C842E34B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76" name="AutoShape 1564">
                  <a:extLst>
                    <a:ext uri="{FF2B5EF4-FFF2-40B4-BE49-F238E27FC236}">
                      <a16:creationId xmlns:a16="http://schemas.microsoft.com/office/drawing/2014/main" id="{32049CBE-63B8-462F-BF34-6E07086DB0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296"/>
                  <a:ext cx="317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77" name="AutoShape 1565">
                  <a:extLst>
                    <a:ext uri="{FF2B5EF4-FFF2-40B4-BE49-F238E27FC236}">
                      <a16:creationId xmlns:a16="http://schemas.microsoft.com/office/drawing/2014/main" id="{9DBC6614-9668-4C2A-9966-427607FE90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2296"/>
                  <a:ext cx="318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78" name="AutoShape 1566">
                  <a:extLst>
                    <a:ext uri="{FF2B5EF4-FFF2-40B4-BE49-F238E27FC236}">
                      <a16:creationId xmlns:a16="http://schemas.microsoft.com/office/drawing/2014/main" id="{0D659E60-8F1C-4E88-89CE-D828D8EF9C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6" y="2296"/>
                  <a:ext cx="318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879" name="Group 1567">
                <a:extLst>
                  <a:ext uri="{FF2B5EF4-FFF2-40B4-BE49-F238E27FC236}">
                    <a16:creationId xmlns:a16="http://schemas.microsoft.com/office/drawing/2014/main" id="{E1A5AEF5-E4E0-4D45-9C9E-AD3D7F6CF8D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13" y="1789"/>
                <a:ext cx="947" cy="26"/>
                <a:chOff x="988" y="2478"/>
                <a:chExt cx="3673" cy="91"/>
              </a:xfrm>
            </p:grpSpPr>
            <p:sp>
              <p:nvSpPr>
                <p:cNvPr id="14880" name="AutoShape 1568">
                  <a:extLst>
                    <a:ext uri="{FF2B5EF4-FFF2-40B4-BE49-F238E27FC236}">
                      <a16:creationId xmlns:a16="http://schemas.microsoft.com/office/drawing/2014/main" id="{480911B6-3668-4DBE-AFB8-99BEAF1E4E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1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81" name="AutoShape 1569">
                  <a:extLst>
                    <a:ext uri="{FF2B5EF4-FFF2-40B4-BE49-F238E27FC236}">
                      <a16:creationId xmlns:a16="http://schemas.microsoft.com/office/drawing/2014/main" id="{D32268CA-5FC2-4239-9D11-C12170168E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82" name="AutoShape 1570">
                  <a:extLst>
                    <a:ext uri="{FF2B5EF4-FFF2-40B4-BE49-F238E27FC236}">
                      <a16:creationId xmlns:a16="http://schemas.microsoft.com/office/drawing/2014/main" id="{2D8E1983-B5D4-438D-A86B-FB64B80B7E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83" name="AutoShape 1571">
                  <a:extLst>
                    <a:ext uri="{FF2B5EF4-FFF2-40B4-BE49-F238E27FC236}">
                      <a16:creationId xmlns:a16="http://schemas.microsoft.com/office/drawing/2014/main" id="{A7C68CE2-D794-48BC-AB02-12E4688FAC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84" name="AutoShape 1572">
                  <a:extLst>
                    <a:ext uri="{FF2B5EF4-FFF2-40B4-BE49-F238E27FC236}">
                      <a16:creationId xmlns:a16="http://schemas.microsoft.com/office/drawing/2014/main" id="{8220BEFA-CC12-40A7-8761-1405BDBB52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85" name="AutoShape 1573">
                  <a:extLst>
                    <a:ext uri="{FF2B5EF4-FFF2-40B4-BE49-F238E27FC236}">
                      <a16:creationId xmlns:a16="http://schemas.microsoft.com/office/drawing/2014/main" id="{561D8B8C-C0C9-481A-A1E7-398692925B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86" name="AutoShape 1574">
                  <a:extLst>
                    <a:ext uri="{FF2B5EF4-FFF2-40B4-BE49-F238E27FC236}">
                      <a16:creationId xmlns:a16="http://schemas.microsoft.com/office/drawing/2014/main" id="{4ED9596D-2B23-4D5D-89C8-467B233990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3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87" name="AutoShape 1575">
                  <a:extLst>
                    <a:ext uri="{FF2B5EF4-FFF2-40B4-BE49-F238E27FC236}">
                      <a16:creationId xmlns:a16="http://schemas.microsoft.com/office/drawing/2014/main" id="{AA879342-B2AE-4059-AABC-2CCE8FF41C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1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88" name="AutoShape 1576">
                  <a:extLst>
                    <a:ext uri="{FF2B5EF4-FFF2-40B4-BE49-F238E27FC236}">
                      <a16:creationId xmlns:a16="http://schemas.microsoft.com/office/drawing/2014/main" id="{14FB3160-60E1-401D-AD9D-E9A99B13B7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89" name="AutoShape 1577">
                  <a:extLst>
                    <a:ext uri="{FF2B5EF4-FFF2-40B4-BE49-F238E27FC236}">
                      <a16:creationId xmlns:a16="http://schemas.microsoft.com/office/drawing/2014/main" id="{9EF6E4F3-BD73-46C8-A020-B36C1EA648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1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90" name="AutoShape 1578">
                  <a:extLst>
                    <a:ext uri="{FF2B5EF4-FFF2-40B4-BE49-F238E27FC236}">
                      <a16:creationId xmlns:a16="http://schemas.microsoft.com/office/drawing/2014/main" id="{FA67FBBD-C788-4CEC-B8E4-BB718E8744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91" name="AutoShape 1579">
                  <a:extLst>
                    <a:ext uri="{FF2B5EF4-FFF2-40B4-BE49-F238E27FC236}">
                      <a16:creationId xmlns:a16="http://schemas.microsoft.com/office/drawing/2014/main" id="{7D8824FE-5730-4820-8E14-EB10BEEBE7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3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92" name="AutoShape 1580">
                  <a:extLst>
                    <a:ext uri="{FF2B5EF4-FFF2-40B4-BE49-F238E27FC236}">
                      <a16:creationId xmlns:a16="http://schemas.microsoft.com/office/drawing/2014/main" id="{F814E3B5-F0C3-49D3-AFE9-7520A6A165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478"/>
                  <a:ext cx="363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893" name="Group 1581">
                <a:extLst>
                  <a:ext uri="{FF2B5EF4-FFF2-40B4-BE49-F238E27FC236}">
                    <a16:creationId xmlns:a16="http://schemas.microsoft.com/office/drawing/2014/main" id="{D25D4731-E0E1-4D13-9E3A-867BBBE2E6C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95" y="1758"/>
                <a:ext cx="982" cy="26"/>
                <a:chOff x="988" y="2387"/>
                <a:chExt cx="3810" cy="91"/>
              </a:xfrm>
            </p:grpSpPr>
            <p:sp>
              <p:nvSpPr>
                <p:cNvPr id="14894" name="AutoShape 1582">
                  <a:extLst>
                    <a:ext uri="{FF2B5EF4-FFF2-40B4-BE49-F238E27FC236}">
                      <a16:creationId xmlns:a16="http://schemas.microsoft.com/office/drawing/2014/main" id="{723FE4B3-9F13-4AD3-8D90-289100CD25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4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95" name="AutoShape 1583">
                  <a:extLst>
                    <a:ext uri="{FF2B5EF4-FFF2-40B4-BE49-F238E27FC236}">
                      <a16:creationId xmlns:a16="http://schemas.microsoft.com/office/drawing/2014/main" id="{987FD6DC-FCE7-4DA3-AB91-8A4FED8AA9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2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96" name="AutoShape 1584">
                  <a:extLst>
                    <a:ext uri="{FF2B5EF4-FFF2-40B4-BE49-F238E27FC236}">
                      <a16:creationId xmlns:a16="http://schemas.microsoft.com/office/drawing/2014/main" id="{B94BA9F6-EC77-4DAC-81C5-93ECC63113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7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97" name="AutoShape 1585">
                  <a:extLst>
                    <a:ext uri="{FF2B5EF4-FFF2-40B4-BE49-F238E27FC236}">
                      <a16:creationId xmlns:a16="http://schemas.microsoft.com/office/drawing/2014/main" id="{12989EDD-D74D-4FF2-A2B1-F24106EB7C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98" name="AutoShape 1586">
                  <a:extLst>
                    <a:ext uri="{FF2B5EF4-FFF2-40B4-BE49-F238E27FC236}">
                      <a16:creationId xmlns:a16="http://schemas.microsoft.com/office/drawing/2014/main" id="{DF6A8A5B-B729-4F05-8DE6-CEC8052BFE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99" name="AutoShape 1587">
                  <a:extLst>
                    <a:ext uri="{FF2B5EF4-FFF2-40B4-BE49-F238E27FC236}">
                      <a16:creationId xmlns:a16="http://schemas.microsoft.com/office/drawing/2014/main" id="{74BF1FB1-6AA1-49F0-BBC2-D26F525E1A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00" name="AutoShape 1588">
                  <a:extLst>
                    <a:ext uri="{FF2B5EF4-FFF2-40B4-BE49-F238E27FC236}">
                      <a16:creationId xmlns:a16="http://schemas.microsoft.com/office/drawing/2014/main" id="{3ABADE7D-9626-4B6E-AD9B-4CDB8AF658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1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01" name="AutoShape 1589">
                  <a:extLst>
                    <a:ext uri="{FF2B5EF4-FFF2-40B4-BE49-F238E27FC236}">
                      <a16:creationId xmlns:a16="http://schemas.microsoft.com/office/drawing/2014/main" id="{084A9688-3742-4908-A8AD-C9F350C5A5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69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02" name="AutoShape 1590">
                  <a:extLst>
                    <a:ext uri="{FF2B5EF4-FFF2-40B4-BE49-F238E27FC236}">
                      <a16:creationId xmlns:a16="http://schemas.microsoft.com/office/drawing/2014/main" id="{A1E5E12C-5C4C-4A2D-AEE9-1CCCDA1C52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9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03" name="AutoShape 1591">
                  <a:extLst>
                    <a:ext uri="{FF2B5EF4-FFF2-40B4-BE49-F238E27FC236}">
                      <a16:creationId xmlns:a16="http://schemas.microsoft.com/office/drawing/2014/main" id="{CC4AA7E0-0032-419D-888C-08BE818CCC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57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04" name="AutoShape 1592">
                  <a:extLst>
                    <a:ext uri="{FF2B5EF4-FFF2-40B4-BE49-F238E27FC236}">
                      <a16:creationId xmlns:a16="http://schemas.microsoft.com/office/drawing/2014/main" id="{63BA0DB0-0093-45AA-92BB-0261F2DF50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05" name="AutoShape 1593">
                  <a:extLst>
                    <a:ext uri="{FF2B5EF4-FFF2-40B4-BE49-F238E27FC236}">
                      <a16:creationId xmlns:a16="http://schemas.microsoft.com/office/drawing/2014/main" id="{5A47F944-28A5-41C8-9F87-6D81A7EDE7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7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06" name="AutoShape 1594">
                  <a:extLst>
                    <a:ext uri="{FF2B5EF4-FFF2-40B4-BE49-F238E27FC236}">
                      <a16:creationId xmlns:a16="http://schemas.microsoft.com/office/drawing/2014/main" id="{80DB15A8-FDE3-41FC-A0CD-B7E6DAFADE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1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07" name="AutoShape 1595">
                  <a:extLst>
                    <a:ext uri="{FF2B5EF4-FFF2-40B4-BE49-F238E27FC236}">
                      <a16:creationId xmlns:a16="http://schemas.microsoft.com/office/drawing/2014/main" id="{D9DFF927-B4F9-46A3-AC96-EC47B8FD37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387"/>
                  <a:ext cx="319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4908" name="AutoShape 1596">
              <a:extLst>
                <a:ext uri="{FF2B5EF4-FFF2-40B4-BE49-F238E27FC236}">
                  <a16:creationId xmlns:a16="http://schemas.microsoft.com/office/drawing/2014/main" id="{FBAB76DF-4B7B-4940-AF49-F6D2D8ACAF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991"/>
              <a:ext cx="1134" cy="26"/>
            </a:xfrm>
            <a:custGeom>
              <a:avLst/>
              <a:gdLst>
                <a:gd name="G0" fmla="+- 737 0 0"/>
                <a:gd name="G1" fmla="+- 21600 0 737"/>
                <a:gd name="G2" fmla="*/ 737 1 2"/>
                <a:gd name="G3" fmla="+- 21600 0 G2"/>
                <a:gd name="G4" fmla="+/ 737 21600 2"/>
                <a:gd name="G5" fmla="+/ G1 0 2"/>
                <a:gd name="G6" fmla="*/ 21600 21600 737"/>
                <a:gd name="G7" fmla="*/ G6 1 2"/>
                <a:gd name="G8" fmla="+- 21600 0 G7"/>
                <a:gd name="G9" fmla="*/ 21600 1 2"/>
                <a:gd name="G10" fmla="+- 737 0 G9"/>
                <a:gd name="G11" fmla="?: G10 G8 0"/>
                <a:gd name="G12" fmla="?: G10 G7 21600"/>
                <a:gd name="T0" fmla="*/ 21231 w 21600"/>
                <a:gd name="T1" fmla="*/ 10800 h 21600"/>
                <a:gd name="T2" fmla="*/ 10800 w 21600"/>
                <a:gd name="T3" fmla="*/ 21600 h 21600"/>
                <a:gd name="T4" fmla="*/ 369 w 21600"/>
                <a:gd name="T5" fmla="*/ 10800 h 21600"/>
                <a:gd name="T6" fmla="*/ 10800 w 21600"/>
                <a:gd name="T7" fmla="*/ 0 h 21600"/>
                <a:gd name="T8" fmla="*/ 2169 w 21600"/>
                <a:gd name="T9" fmla="*/ 2169 h 21600"/>
                <a:gd name="T10" fmla="*/ 19431 w 21600"/>
                <a:gd name="T11" fmla="*/ 1943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37" y="21600"/>
                  </a:lnTo>
                  <a:lnTo>
                    <a:pt x="2086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09" name="AutoShape 1597">
              <a:extLst>
                <a:ext uri="{FF2B5EF4-FFF2-40B4-BE49-F238E27FC236}">
                  <a16:creationId xmlns:a16="http://schemas.microsoft.com/office/drawing/2014/main" id="{E1D47E05-DFDC-43DA-B135-B9A2A56985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5" y="988"/>
              <a:ext cx="994" cy="697"/>
            </a:xfrm>
            <a:prstGeom prst="roundRect">
              <a:avLst>
                <a:gd name="adj" fmla="val 1292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910" name="Group 1598">
              <a:extLst>
                <a:ext uri="{FF2B5EF4-FFF2-40B4-BE49-F238E27FC236}">
                  <a16:creationId xmlns:a16="http://schemas.microsoft.com/office/drawing/2014/main" id="{E7A7B514-EA24-4514-BE44-CD642BE2BF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9" y="1016"/>
              <a:ext cx="926" cy="612"/>
              <a:chOff x="777" y="1058"/>
              <a:chExt cx="842" cy="575"/>
            </a:xfrm>
          </p:grpSpPr>
          <p:sp>
            <p:nvSpPr>
              <p:cNvPr id="14911" name="Rectangle 1599">
                <a:extLst>
                  <a:ext uri="{FF2B5EF4-FFF2-40B4-BE49-F238E27FC236}">
                    <a16:creationId xmlns:a16="http://schemas.microsoft.com/office/drawing/2014/main" id="{5417CD53-E206-4E3F-8CCC-5A92B54875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7" y="1058"/>
                <a:ext cx="842" cy="575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12" name="Rectangle 1600">
                <a:extLst>
                  <a:ext uri="{FF2B5EF4-FFF2-40B4-BE49-F238E27FC236}">
                    <a16:creationId xmlns:a16="http://schemas.microsoft.com/office/drawing/2014/main" id="{9BA1F651-742F-4F3B-B8B7-E0BD610CD6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3" y="1067"/>
                <a:ext cx="830" cy="556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3725"/>
                      <a:invGamma/>
                    </a:schemeClr>
                  </a:gs>
                  <a:gs pos="100000">
                    <a:schemeClr val="tx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913" name="AutoShape 1601">
              <a:extLst>
                <a:ext uri="{FF2B5EF4-FFF2-40B4-BE49-F238E27FC236}">
                  <a16:creationId xmlns:a16="http://schemas.microsoft.com/office/drawing/2014/main" id="{C178A43A-BD60-40F8-99EE-4458D5B26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7" y="1979"/>
              <a:ext cx="1110" cy="1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8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14" name="Rectangle 1602">
              <a:extLst>
                <a:ext uri="{FF2B5EF4-FFF2-40B4-BE49-F238E27FC236}">
                  <a16:creationId xmlns:a16="http://schemas.microsoft.com/office/drawing/2014/main" id="{CC3D25F7-4CD2-4624-B05D-D225B941F7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1" y="1646"/>
              <a:ext cx="93" cy="2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15" name="AutoShape 1603">
              <a:extLst>
                <a:ext uri="{FF2B5EF4-FFF2-40B4-BE49-F238E27FC236}">
                  <a16:creationId xmlns:a16="http://schemas.microsoft.com/office/drawing/2014/main" id="{083010CC-5245-48E2-8822-44604DA81F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" y="2004"/>
              <a:ext cx="1088" cy="13"/>
            </a:xfrm>
            <a:custGeom>
              <a:avLst/>
              <a:gdLst>
                <a:gd name="G0" fmla="+- 737 0 0"/>
                <a:gd name="G1" fmla="+- 21600 0 737"/>
                <a:gd name="G2" fmla="*/ 737 1 2"/>
                <a:gd name="G3" fmla="+- 21600 0 G2"/>
                <a:gd name="G4" fmla="+/ 737 21600 2"/>
                <a:gd name="G5" fmla="+/ G1 0 2"/>
                <a:gd name="G6" fmla="*/ 21600 21600 737"/>
                <a:gd name="G7" fmla="*/ G6 1 2"/>
                <a:gd name="G8" fmla="+- 21600 0 G7"/>
                <a:gd name="G9" fmla="*/ 21600 1 2"/>
                <a:gd name="G10" fmla="+- 737 0 G9"/>
                <a:gd name="G11" fmla="?: G10 G8 0"/>
                <a:gd name="G12" fmla="?: G10 G7 21600"/>
                <a:gd name="T0" fmla="*/ 21231 w 21600"/>
                <a:gd name="T1" fmla="*/ 10800 h 21600"/>
                <a:gd name="T2" fmla="*/ 10800 w 21600"/>
                <a:gd name="T3" fmla="*/ 21600 h 21600"/>
                <a:gd name="T4" fmla="*/ 369 w 21600"/>
                <a:gd name="T5" fmla="*/ 10800 h 21600"/>
                <a:gd name="T6" fmla="*/ 10800 w 21600"/>
                <a:gd name="T7" fmla="*/ 0 h 21600"/>
                <a:gd name="T8" fmla="*/ 2169 w 21600"/>
                <a:gd name="T9" fmla="*/ 2169 h 21600"/>
                <a:gd name="T10" fmla="*/ 19431 w 21600"/>
                <a:gd name="T11" fmla="*/ 1943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37" y="21600"/>
                  </a:lnTo>
                  <a:lnTo>
                    <a:pt x="2086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16" name="AutoShape 1604">
              <a:extLst>
                <a:ext uri="{FF2B5EF4-FFF2-40B4-BE49-F238E27FC236}">
                  <a16:creationId xmlns:a16="http://schemas.microsoft.com/office/drawing/2014/main" id="{EB464B88-7255-4A4B-A1F1-7ABE959EAF8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079" y="1888"/>
              <a:ext cx="227" cy="70"/>
            </a:xfrm>
            <a:custGeom>
              <a:avLst/>
              <a:gdLst>
                <a:gd name="G0" fmla="+- 1630 0 0"/>
                <a:gd name="G1" fmla="+- 21600 0 1630"/>
                <a:gd name="G2" fmla="*/ 1630 1 2"/>
                <a:gd name="G3" fmla="+- 21600 0 G2"/>
                <a:gd name="G4" fmla="+/ 1630 21600 2"/>
                <a:gd name="G5" fmla="+/ G1 0 2"/>
                <a:gd name="G6" fmla="*/ 21600 21600 1630"/>
                <a:gd name="G7" fmla="*/ G6 1 2"/>
                <a:gd name="G8" fmla="+- 21600 0 G7"/>
                <a:gd name="G9" fmla="*/ 21600 1 2"/>
                <a:gd name="G10" fmla="+- 1630 0 G9"/>
                <a:gd name="G11" fmla="?: G10 G8 0"/>
                <a:gd name="G12" fmla="?: G10 G7 21600"/>
                <a:gd name="T0" fmla="*/ 20785 w 21600"/>
                <a:gd name="T1" fmla="*/ 10800 h 21600"/>
                <a:gd name="T2" fmla="*/ 10800 w 21600"/>
                <a:gd name="T3" fmla="*/ 21600 h 21600"/>
                <a:gd name="T4" fmla="*/ 815 w 21600"/>
                <a:gd name="T5" fmla="*/ 10800 h 21600"/>
                <a:gd name="T6" fmla="*/ 10800 w 21600"/>
                <a:gd name="T7" fmla="*/ 0 h 21600"/>
                <a:gd name="T8" fmla="*/ 2615 w 21600"/>
                <a:gd name="T9" fmla="*/ 2615 h 21600"/>
                <a:gd name="T10" fmla="*/ 18985 w 21600"/>
                <a:gd name="T11" fmla="*/ 1898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630" y="21600"/>
                  </a:lnTo>
                  <a:lnTo>
                    <a:pt x="1997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9804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17" name="AutoShape 1605">
              <a:extLst>
                <a:ext uri="{FF2B5EF4-FFF2-40B4-BE49-F238E27FC236}">
                  <a16:creationId xmlns:a16="http://schemas.microsoft.com/office/drawing/2014/main" id="{4DA1E3D7-C17C-4D84-807A-276C86F0FA8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087" y="1897"/>
              <a:ext cx="210" cy="60"/>
            </a:xfrm>
            <a:custGeom>
              <a:avLst/>
              <a:gdLst>
                <a:gd name="G0" fmla="+- 1630 0 0"/>
                <a:gd name="G1" fmla="+- 21600 0 1630"/>
                <a:gd name="G2" fmla="*/ 1630 1 2"/>
                <a:gd name="G3" fmla="+- 21600 0 G2"/>
                <a:gd name="G4" fmla="+/ 1630 21600 2"/>
                <a:gd name="G5" fmla="+/ G1 0 2"/>
                <a:gd name="G6" fmla="*/ 21600 21600 1630"/>
                <a:gd name="G7" fmla="*/ G6 1 2"/>
                <a:gd name="G8" fmla="+- 21600 0 G7"/>
                <a:gd name="G9" fmla="*/ 21600 1 2"/>
                <a:gd name="G10" fmla="+- 1630 0 G9"/>
                <a:gd name="G11" fmla="?: G10 G8 0"/>
                <a:gd name="G12" fmla="?: G10 G7 21600"/>
                <a:gd name="T0" fmla="*/ 20785 w 21600"/>
                <a:gd name="T1" fmla="*/ 10800 h 21600"/>
                <a:gd name="T2" fmla="*/ 10800 w 21600"/>
                <a:gd name="T3" fmla="*/ 21600 h 21600"/>
                <a:gd name="T4" fmla="*/ 815 w 21600"/>
                <a:gd name="T5" fmla="*/ 10800 h 21600"/>
                <a:gd name="T6" fmla="*/ 10800 w 21600"/>
                <a:gd name="T7" fmla="*/ 0 h 21600"/>
                <a:gd name="T8" fmla="*/ 2615 w 21600"/>
                <a:gd name="T9" fmla="*/ 2615 h 21600"/>
                <a:gd name="T10" fmla="*/ 18985 w 21600"/>
                <a:gd name="T11" fmla="*/ 1898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630" y="21600"/>
                  </a:lnTo>
                  <a:lnTo>
                    <a:pt x="1997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45882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017" name="Group 1705">
            <a:extLst>
              <a:ext uri="{FF2B5EF4-FFF2-40B4-BE49-F238E27FC236}">
                <a16:creationId xmlns:a16="http://schemas.microsoft.com/office/drawing/2014/main" id="{1E2229D0-115F-4AD0-849F-0C97A1BFE4EA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4830763"/>
            <a:ext cx="1439863" cy="1306512"/>
            <a:chOff x="625" y="988"/>
            <a:chExt cx="1134" cy="1029"/>
          </a:xfrm>
        </p:grpSpPr>
        <p:sp>
          <p:nvSpPr>
            <p:cNvPr id="14919" name="AutoShape 1607">
              <a:extLst>
                <a:ext uri="{FF2B5EF4-FFF2-40B4-BE49-F238E27FC236}">
                  <a16:creationId xmlns:a16="http://schemas.microsoft.com/office/drawing/2014/main" id="{40D27E6B-7DB2-48B8-B6F9-0A9B41FA1A8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625" y="1685"/>
              <a:ext cx="1134" cy="306"/>
            </a:xfrm>
            <a:custGeom>
              <a:avLst/>
              <a:gdLst>
                <a:gd name="G0" fmla="+- 1245 0 0"/>
                <a:gd name="G1" fmla="+- 21600 0 1245"/>
                <a:gd name="G2" fmla="*/ 1245 1 2"/>
                <a:gd name="G3" fmla="+- 21600 0 G2"/>
                <a:gd name="G4" fmla="+/ 1245 21600 2"/>
                <a:gd name="G5" fmla="+/ G1 0 2"/>
                <a:gd name="G6" fmla="*/ 21600 21600 1245"/>
                <a:gd name="G7" fmla="*/ G6 1 2"/>
                <a:gd name="G8" fmla="+- 21600 0 G7"/>
                <a:gd name="G9" fmla="*/ 21600 1 2"/>
                <a:gd name="G10" fmla="+- 1245 0 G9"/>
                <a:gd name="G11" fmla="?: G10 G8 0"/>
                <a:gd name="G12" fmla="?: G10 G7 21600"/>
                <a:gd name="T0" fmla="*/ 20977 w 21600"/>
                <a:gd name="T1" fmla="*/ 10800 h 21600"/>
                <a:gd name="T2" fmla="*/ 10800 w 21600"/>
                <a:gd name="T3" fmla="*/ 21600 h 21600"/>
                <a:gd name="T4" fmla="*/ 623 w 21600"/>
                <a:gd name="T5" fmla="*/ 10800 h 21600"/>
                <a:gd name="T6" fmla="*/ 10800 w 21600"/>
                <a:gd name="T7" fmla="*/ 0 h 21600"/>
                <a:gd name="T8" fmla="*/ 2423 w 21600"/>
                <a:gd name="T9" fmla="*/ 2423 h 21600"/>
                <a:gd name="T10" fmla="*/ 19177 w 21600"/>
                <a:gd name="T11" fmla="*/ 1917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45" y="21600"/>
                  </a:lnTo>
                  <a:lnTo>
                    <a:pt x="2035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920" name="Group 1608">
              <a:extLst>
                <a:ext uri="{FF2B5EF4-FFF2-40B4-BE49-F238E27FC236}">
                  <a16:creationId xmlns:a16="http://schemas.microsoft.com/office/drawing/2014/main" id="{536590A9-C9F3-4489-A9E6-333F8E3986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6" y="1700"/>
              <a:ext cx="953" cy="142"/>
              <a:chOff x="657" y="1697"/>
              <a:chExt cx="1064" cy="205"/>
            </a:xfrm>
          </p:grpSpPr>
          <p:sp>
            <p:nvSpPr>
              <p:cNvPr id="14921" name="AutoShape 1609">
                <a:extLst>
                  <a:ext uri="{FF2B5EF4-FFF2-40B4-BE49-F238E27FC236}">
                    <a16:creationId xmlns:a16="http://schemas.microsoft.com/office/drawing/2014/main" id="{6F07EA07-9051-43EE-8909-C6B19134F2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657" y="1697"/>
                <a:ext cx="1064" cy="205"/>
              </a:xfrm>
              <a:custGeom>
                <a:avLst/>
                <a:gdLst>
                  <a:gd name="G0" fmla="+- 910 0 0"/>
                  <a:gd name="G1" fmla="+- 21600 0 910"/>
                  <a:gd name="G2" fmla="*/ 910 1 2"/>
                  <a:gd name="G3" fmla="+- 21600 0 G2"/>
                  <a:gd name="G4" fmla="+/ 910 21600 2"/>
                  <a:gd name="G5" fmla="+/ G1 0 2"/>
                  <a:gd name="G6" fmla="*/ 21600 21600 910"/>
                  <a:gd name="G7" fmla="*/ G6 1 2"/>
                  <a:gd name="G8" fmla="+- 21600 0 G7"/>
                  <a:gd name="G9" fmla="*/ 21600 1 2"/>
                  <a:gd name="G10" fmla="+- 910 0 G9"/>
                  <a:gd name="G11" fmla="?: G10 G8 0"/>
                  <a:gd name="G12" fmla="?: G10 G7 21600"/>
                  <a:gd name="T0" fmla="*/ 21145 w 21600"/>
                  <a:gd name="T1" fmla="*/ 10800 h 21600"/>
                  <a:gd name="T2" fmla="*/ 10800 w 21600"/>
                  <a:gd name="T3" fmla="*/ 21600 h 21600"/>
                  <a:gd name="T4" fmla="*/ 455 w 21600"/>
                  <a:gd name="T5" fmla="*/ 10800 h 21600"/>
                  <a:gd name="T6" fmla="*/ 10800 w 21600"/>
                  <a:gd name="T7" fmla="*/ 0 h 21600"/>
                  <a:gd name="T8" fmla="*/ 2255 w 21600"/>
                  <a:gd name="T9" fmla="*/ 2255 h 21600"/>
                  <a:gd name="T10" fmla="*/ 19345 w 21600"/>
                  <a:gd name="T11" fmla="*/ 1934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10" y="21600"/>
                    </a:lnTo>
                    <a:lnTo>
                      <a:pt x="2069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922" name="Group 1610">
                <a:extLst>
                  <a:ext uri="{FF2B5EF4-FFF2-40B4-BE49-F238E27FC236}">
                    <a16:creationId xmlns:a16="http://schemas.microsoft.com/office/drawing/2014/main" id="{A57E45DE-0A84-402A-9B34-1E76FC8B818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72" y="1851"/>
                <a:ext cx="1029" cy="38"/>
                <a:chOff x="988" y="2704"/>
                <a:chExt cx="3991" cy="137"/>
              </a:xfrm>
            </p:grpSpPr>
            <p:sp>
              <p:nvSpPr>
                <p:cNvPr id="14923" name="AutoShape 1611">
                  <a:extLst>
                    <a:ext uri="{FF2B5EF4-FFF2-40B4-BE49-F238E27FC236}">
                      <a16:creationId xmlns:a16="http://schemas.microsoft.com/office/drawing/2014/main" id="{3C04A99B-C874-418A-B26F-5B1D081387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7" y="2704"/>
                  <a:ext cx="1270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24" name="AutoShape 1612">
                  <a:extLst>
                    <a:ext uri="{FF2B5EF4-FFF2-40B4-BE49-F238E27FC236}">
                      <a16:creationId xmlns:a16="http://schemas.microsoft.com/office/drawing/2014/main" id="{551B86B8-9D70-4FF6-8B20-479E061918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25" name="AutoShape 1613">
                  <a:extLst>
                    <a:ext uri="{FF2B5EF4-FFF2-40B4-BE49-F238E27FC236}">
                      <a16:creationId xmlns:a16="http://schemas.microsoft.com/office/drawing/2014/main" id="{9AF2C096-7524-44C7-A4B2-175D2E8AF1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26" name="AutoShape 1614">
                  <a:extLst>
                    <a:ext uri="{FF2B5EF4-FFF2-40B4-BE49-F238E27FC236}">
                      <a16:creationId xmlns:a16="http://schemas.microsoft.com/office/drawing/2014/main" id="{16E1988E-B0CD-432C-8752-BA45491E66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60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27" name="AutoShape 1615">
                  <a:extLst>
                    <a:ext uri="{FF2B5EF4-FFF2-40B4-BE49-F238E27FC236}">
                      <a16:creationId xmlns:a16="http://schemas.microsoft.com/office/drawing/2014/main" id="{45ACCE28-6976-4ABE-963D-D113C92B03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28" name="AutoShape 1616">
                  <a:extLst>
                    <a:ext uri="{FF2B5EF4-FFF2-40B4-BE49-F238E27FC236}">
                      <a16:creationId xmlns:a16="http://schemas.microsoft.com/office/drawing/2014/main" id="{4F14EA54-741A-41BB-AC3D-C104328F99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29" name="AutoShape 1617">
                  <a:extLst>
                    <a:ext uri="{FF2B5EF4-FFF2-40B4-BE49-F238E27FC236}">
                      <a16:creationId xmlns:a16="http://schemas.microsoft.com/office/drawing/2014/main" id="{FC324E72-6419-4EB6-90D1-106BB4C9E5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4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30" name="AutoShape 1618">
                  <a:extLst>
                    <a:ext uri="{FF2B5EF4-FFF2-40B4-BE49-F238E27FC236}">
                      <a16:creationId xmlns:a16="http://schemas.microsoft.com/office/drawing/2014/main" id="{8473DA99-4CE1-4347-930F-8F4505A6EA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31" name="AutoShape 1619">
                  <a:extLst>
                    <a:ext uri="{FF2B5EF4-FFF2-40B4-BE49-F238E27FC236}">
                      <a16:creationId xmlns:a16="http://schemas.microsoft.com/office/drawing/2014/main" id="{84A57E5D-ECF3-4D42-8532-2605C98B64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53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32" name="AutoShape 1620">
                  <a:extLst>
                    <a:ext uri="{FF2B5EF4-FFF2-40B4-BE49-F238E27FC236}">
                      <a16:creationId xmlns:a16="http://schemas.microsoft.com/office/drawing/2014/main" id="{62F72211-85D7-45F4-9E45-731F9F4E62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33" name="AutoShape 1621">
                  <a:extLst>
                    <a:ext uri="{FF2B5EF4-FFF2-40B4-BE49-F238E27FC236}">
                      <a16:creationId xmlns:a16="http://schemas.microsoft.com/office/drawing/2014/main" id="{74C4BBA5-6578-496A-B597-DF98F55C13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9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934" name="Group 1622">
                <a:extLst>
                  <a:ext uri="{FF2B5EF4-FFF2-40B4-BE49-F238E27FC236}">
                    <a16:creationId xmlns:a16="http://schemas.microsoft.com/office/drawing/2014/main" id="{FD1A682B-783A-472F-AC70-EEF651D7F77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78" y="1820"/>
                <a:ext cx="1017" cy="26"/>
                <a:chOff x="988" y="2614"/>
                <a:chExt cx="3946" cy="91"/>
              </a:xfrm>
            </p:grpSpPr>
            <p:sp>
              <p:nvSpPr>
                <p:cNvPr id="14935" name="AutoShape 1623">
                  <a:extLst>
                    <a:ext uri="{FF2B5EF4-FFF2-40B4-BE49-F238E27FC236}">
                      <a16:creationId xmlns:a16="http://schemas.microsoft.com/office/drawing/2014/main" id="{47127142-8DA1-4646-9D51-58FFBA765C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7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36" name="AutoShape 1624">
                  <a:extLst>
                    <a:ext uri="{FF2B5EF4-FFF2-40B4-BE49-F238E27FC236}">
                      <a16:creationId xmlns:a16="http://schemas.microsoft.com/office/drawing/2014/main" id="{E23284BA-2EED-48BA-A8CC-FF1E9DCDA0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37" name="AutoShape 1625">
                  <a:extLst>
                    <a:ext uri="{FF2B5EF4-FFF2-40B4-BE49-F238E27FC236}">
                      <a16:creationId xmlns:a16="http://schemas.microsoft.com/office/drawing/2014/main" id="{BF3C9847-8388-4069-83E5-A844BF5A3D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38" name="AutoShape 1626">
                  <a:extLst>
                    <a:ext uri="{FF2B5EF4-FFF2-40B4-BE49-F238E27FC236}">
                      <a16:creationId xmlns:a16="http://schemas.microsoft.com/office/drawing/2014/main" id="{74AE582C-8B31-42E5-8472-D5019CFC64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39" name="AutoShape 1627">
                  <a:extLst>
                    <a:ext uri="{FF2B5EF4-FFF2-40B4-BE49-F238E27FC236}">
                      <a16:creationId xmlns:a16="http://schemas.microsoft.com/office/drawing/2014/main" id="{D3DB1414-E7DC-4B54-BB2D-C42DA3C3DB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40" name="AutoShape 1628">
                  <a:extLst>
                    <a:ext uri="{FF2B5EF4-FFF2-40B4-BE49-F238E27FC236}">
                      <a16:creationId xmlns:a16="http://schemas.microsoft.com/office/drawing/2014/main" id="{F4966712-4E91-4CB1-A853-EA5488C045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49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41" name="AutoShape 1629">
                  <a:extLst>
                    <a:ext uri="{FF2B5EF4-FFF2-40B4-BE49-F238E27FC236}">
                      <a16:creationId xmlns:a16="http://schemas.microsoft.com/office/drawing/2014/main" id="{94B33538-4B8B-40F8-9C93-16DA5C49E4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9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42" name="AutoShape 1630">
                  <a:extLst>
                    <a:ext uri="{FF2B5EF4-FFF2-40B4-BE49-F238E27FC236}">
                      <a16:creationId xmlns:a16="http://schemas.microsoft.com/office/drawing/2014/main" id="{63FC3B7A-9F2A-4866-A05D-F96CB66CBF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7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43" name="AutoShape 1631">
                  <a:extLst>
                    <a:ext uri="{FF2B5EF4-FFF2-40B4-BE49-F238E27FC236}">
                      <a16:creationId xmlns:a16="http://schemas.microsoft.com/office/drawing/2014/main" id="{2766A2A9-1933-40CC-9FF8-9BDB1A3B64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5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44" name="AutoShape 1632">
                  <a:extLst>
                    <a:ext uri="{FF2B5EF4-FFF2-40B4-BE49-F238E27FC236}">
                      <a16:creationId xmlns:a16="http://schemas.microsoft.com/office/drawing/2014/main" id="{D49D224D-994F-41E7-B70C-7550BF26F8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25" y="2614"/>
                  <a:ext cx="409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45" name="AutoShape 1633">
                  <a:extLst>
                    <a:ext uri="{FF2B5EF4-FFF2-40B4-BE49-F238E27FC236}">
                      <a16:creationId xmlns:a16="http://schemas.microsoft.com/office/drawing/2014/main" id="{123B547D-925E-444E-87DC-2812474493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5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46" name="AutoShape 1634">
                  <a:extLst>
                    <a:ext uri="{FF2B5EF4-FFF2-40B4-BE49-F238E27FC236}">
                      <a16:creationId xmlns:a16="http://schemas.microsoft.com/office/drawing/2014/main" id="{3FEAC4B7-BA87-4387-96C7-E73D7AF5C2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1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47" name="AutoShape 1635">
                  <a:extLst>
                    <a:ext uri="{FF2B5EF4-FFF2-40B4-BE49-F238E27FC236}">
                      <a16:creationId xmlns:a16="http://schemas.microsoft.com/office/drawing/2014/main" id="{D3443B83-0581-4DEB-8D59-D2FF1435C9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614"/>
                  <a:ext cx="498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948" name="Group 1636">
                <a:extLst>
                  <a:ext uri="{FF2B5EF4-FFF2-40B4-BE49-F238E27FC236}">
                    <a16:creationId xmlns:a16="http://schemas.microsoft.com/office/drawing/2014/main" id="{8CB95DA3-887D-40DB-B13F-6F83ABF6A51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01" y="1710"/>
                <a:ext cx="971" cy="13"/>
                <a:chOff x="1033" y="2205"/>
                <a:chExt cx="3765" cy="46"/>
              </a:xfrm>
            </p:grpSpPr>
            <p:sp>
              <p:nvSpPr>
                <p:cNvPr id="14949" name="AutoShape 1637">
                  <a:extLst>
                    <a:ext uri="{FF2B5EF4-FFF2-40B4-BE49-F238E27FC236}">
                      <a16:creationId xmlns:a16="http://schemas.microsoft.com/office/drawing/2014/main" id="{0B679E0D-1AA4-4E9D-9726-49481F5889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50" name="AutoShape 1638">
                  <a:extLst>
                    <a:ext uri="{FF2B5EF4-FFF2-40B4-BE49-F238E27FC236}">
                      <a16:creationId xmlns:a16="http://schemas.microsoft.com/office/drawing/2014/main" id="{B7372542-FDD8-4CDD-AEAB-CA1EC8344D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5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51" name="AutoShape 1639">
                  <a:extLst>
                    <a:ext uri="{FF2B5EF4-FFF2-40B4-BE49-F238E27FC236}">
                      <a16:creationId xmlns:a16="http://schemas.microsoft.com/office/drawing/2014/main" id="{BE358713-E6BF-4EE0-84EE-E9E2E5369D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8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52" name="AutoShape 1640">
                  <a:extLst>
                    <a:ext uri="{FF2B5EF4-FFF2-40B4-BE49-F238E27FC236}">
                      <a16:creationId xmlns:a16="http://schemas.microsoft.com/office/drawing/2014/main" id="{FCD180EE-6381-48FE-8FA6-700CC9CEF3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91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53" name="AutoShape 1641">
                  <a:extLst>
                    <a:ext uri="{FF2B5EF4-FFF2-40B4-BE49-F238E27FC236}">
                      <a16:creationId xmlns:a16="http://schemas.microsoft.com/office/drawing/2014/main" id="{B1D270A6-56F2-47DC-B9D6-9A71A7A292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43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54" name="AutoShape 1642">
                  <a:extLst>
                    <a:ext uri="{FF2B5EF4-FFF2-40B4-BE49-F238E27FC236}">
                      <a16:creationId xmlns:a16="http://schemas.microsoft.com/office/drawing/2014/main" id="{264D9EB6-2C26-48A4-8D6C-B19F9E1455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96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55" name="AutoShape 1643">
                  <a:extLst>
                    <a:ext uri="{FF2B5EF4-FFF2-40B4-BE49-F238E27FC236}">
                      <a16:creationId xmlns:a16="http://schemas.microsoft.com/office/drawing/2014/main" id="{B28CBD8A-FF3C-4437-9B1C-841FBDE503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49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56" name="AutoShape 1644">
                  <a:extLst>
                    <a:ext uri="{FF2B5EF4-FFF2-40B4-BE49-F238E27FC236}">
                      <a16:creationId xmlns:a16="http://schemas.microsoft.com/office/drawing/2014/main" id="{0FD72246-71C3-459F-A0AB-0CBDAD8475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02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57" name="AutoShape 1645">
                  <a:extLst>
                    <a:ext uri="{FF2B5EF4-FFF2-40B4-BE49-F238E27FC236}">
                      <a16:creationId xmlns:a16="http://schemas.microsoft.com/office/drawing/2014/main" id="{E638CE81-3080-4A65-959D-BBE6CA3C0D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4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58" name="AutoShape 1646">
                  <a:extLst>
                    <a:ext uri="{FF2B5EF4-FFF2-40B4-BE49-F238E27FC236}">
                      <a16:creationId xmlns:a16="http://schemas.microsoft.com/office/drawing/2014/main" id="{294EB796-62B8-4C23-B8A7-07DF317AB7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7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59" name="AutoShape 1647">
                  <a:extLst>
                    <a:ext uri="{FF2B5EF4-FFF2-40B4-BE49-F238E27FC236}">
                      <a16:creationId xmlns:a16="http://schemas.microsoft.com/office/drawing/2014/main" id="{F9162AB9-E81E-4944-9909-2AA049C059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60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60" name="AutoShape 1648">
                  <a:extLst>
                    <a:ext uri="{FF2B5EF4-FFF2-40B4-BE49-F238E27FC236}">
                      <a16:creationId xmlns:a16="http://schemas.microsoft.com/office/drawing/2014/main" id="{07F04659-C7DB-434D-B086-F57C63B67A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12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61" name="AutoShape 1649">
                  <a:extLst>
                    <a:ext uri="{FF2B5EF4-FFF2-40B4-BE49-F238E27FC236}">
                      <a16:creationId xmlns:a16="http://schemas.microsoft.com/office/drawing/2014/main" id="{C3CD7C04-79D5-4ED0-9EBF-C71ED70FF4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65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62" name="AutoShape 1650">
                  <a:extLst>
                    <a:ext uri="{FF2B5EF4-FFF2-40B4-BE49-F238E27FC236}">
                      <a16:creationId xmlns:a16="http://schemas.microsoft.com/office/drawing/2014/main" id="{4D6AD2D5-E232-40E1-A6BB-009B58D5A9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18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63" name="AutoShape 1651">
                  <a:extLst>
                    <a:ext uri="{FF2B5EF4-FFF2-40B4-BE49-F238E27FC236}">
                      <a16:creationId xmlns:a16="http://schemas.microsoft.com/office/drawing/2014/main" id="{46653096-D373-4843-A2BD-645AEF777C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1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964" name="Group 1652">
                <a:extLst>
                  <a:ext uri="{FF2B5EF4-FFF2-40B4-BE49-F238E27FC236}">
                    <a16:creationId xmlns:a16="http://schemas.microsoft.com/office/drawing/2014/main" id="{4A71A2C0-4BDF-46F5-834F-BA540A83EA3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01" y="1728"/>
                <a:ext cx="971" cy="25"/>
                <a:chOff x="1033" y="2296"/>
                <a:chExt cx="3765" cy="91"/>
              </a:xfrm>
            </p:grpSpPr>
            <p:sp>
              <p:nvSpPr>
                <p:cNvPr id="14965" name="AutoShape 1653">
                  <a:extLst>
                    <a:ext uri="{FF2B5EF4-FFF2-40B4-BE49-F238E27FC236}">
                      <a16:creationId xmlns:a16="http://schemas.microsoft.com/office/drawing/2014/main" id="{554A8D72-4C4D-4E6D-9A5F-0BF12CA236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2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66" name="AutoShape 1654">
                  <a:extLst>
                    <a:ext uri="{FF2B5EF4-FFF2-40B4-BE49-F238E27FC236}">
                      <a16:creationId xmlns:a16="http://schemas.microsoft.com/office/drawing/2014/main" id="{5D58376A-C932-4B02-8090-90F1889F4C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60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67" name="AutoShape 1655">
                  <a:extLst>
                    <a:ext uri="{FF2B5EF4-FFF2-40B4-BE49-F238E27FC236}">
                      <a16:creationId xmlns:a16="http://schemas.microsoft.com/office/drawing/2014/main" id="{AB74D231-FE2D-4D6F-AAFE-0D0AB1F275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48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68" name="AutoShape 1656">
                  <a:extLst>
                    <a:ext uri="{FF2B5EF4-FFF2-40B4-BE49-F238E27FC236}">
                      <a16:creationId xmlns:a16="http://schemas.microsoft.com/office/drawing/2014/main" id="{E72FB086-FB8F-41AB-A42D-57D66A4F6C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76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69" name="AutoShape 1657">
                  <a:extLst>
                    <a:ext uri="{FF2B5EF4-FFF2-40B4-BE49-F238E27FC236}">
                      <a16:creationId xmlns:a16="http://schemas.microsoft.com/office/drawing/2014/main" id="{6522BEFB-73B5-41D9-93F1-5C79A9AA02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70" name="AutoShape 1658">
                  <a:extLst>
                    <a:ext uri="{FF2B5EF4-FFF2-40B4-BE49-F238E27FC236}">
                      <a16:creationId xmlns:a16="http://schemas.microsoft.com/office/drawing/2014/main" id="{93679AE9-B752-4A5D-B1B2-7DCB7B8CA6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4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71" name="AutoShape 1659">
                  <a:extLst>
                    <a:ext uri="{FF2B5EF4-FFF2-40B4-BE49-F238E27FC236}">
                      <a16:creationId xmlns:a16="http://schemas.microsoft.com/office/drawing/2014/main" id="{679A359A-4967-4C93-86FB-ABE606E78F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72" name="AutoShape 1660">
                  <a:extLst>
                    <a:ext uri="{FF2B5EF4-FFF2-40B4-BE49-F238E27FC236}">
                      <a16:creationId xmlns:a16="http://schemas.microsoft.com/office/drawing/2014/main" id="{F3A5A9A0-8B08-43A5-B4DE-83883A7F2F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20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73" name="AutoShape 1661">
                  <a:extLst>
                    <a:ext uri="{FF2B5EF4-FFF2-40B4-BE49-F238E27FC236}">
                      <a16:creationId xmlns:a16="http://schemas.microsoft.com/office/drawing/2014/main" id="{618D6769-950C-4253-A88F-101ACFF913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8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74" name="AutoShape 1662">
                  <a:extLst>
                    <a:ext uri="{FF2B5EF4-FFF2-40B4-BE49-F238E27FC236}">
                      <a16:creationId xmlns:a16="http://schemas.microsoft.com/office/drawing/2014/main" id="{4A8005DD-9D35-4ED3-9227-45A8A15725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75" name="AutoShape 1663">
                  <a:extLst>
                    <a:ext uri="{FF2B5EF4-FFF2-40B4-BE49-F238E27FC236}">
                      <a16:creationId xmlns:a16="http://schemas.microsoft.com/office/drawing/2014/main" id="{25537BFF-BFA3-4862-89C3-F34A8E13FE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296"/>
                  <a:ext cx="317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76" name="AutoShape 1664">
                  <a:extLst>
                    <a:ext uri="{FF2B5EF4-FFF2-40B4-BE49-F238E27FC236}">
                      <a16:creationId xmlns:a16="http://schemas.microsoft.com/office/drawing/2014/main" id="{E3BE72E8-1614-4585-943A-946C1CEF66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2296"/>
                  <a:ext cx="318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77" name="AutoShape 1665">
                  <a:extLst>
                    <a:ext uri="{FF2B5EF4-FFF2-40B4-BE49-F238E27FC236}">
                      <a16:creationId xmlns:a16="http://schemas.microsoft.com/office/drawing/2014/main" id="{4B5FECBB-38CA-468C-BBD0-719BCB56A9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6" y="2296"/>
                  <a:ext cx="318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978" name="Group 1666">
                <a:extLst>
                  <a:ext uri="{FF2B5EF4-FFF2-40B4-BE49-F238E27FC236}">
                    <a16:creationId xmlns:a16="http://schemas.microsoft.com/office/drawing/2014/main" id="{0F5E1D96-97C2-4BF3-8D35-BB3B17308E3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13" y="1789"/>
                <a:ext cx="947" cy="26"/>
                <a:chOff x="988" y="2478"/>
                <a:chExt cx="3673" cy="91"/>
              </a:xfrm>
            </p:grpSpPr>
            <p:sp>
              <p:nvSpPr>
                <p:cNvPr id="14979" name="AutoShape 1667">
                  <a:extLst>
                    <a:ext uri="{FF2B5EF4-FFF2-40B4-BE49-F238E27FC236}">
                      <a16:creationId xmlns:a16="http://schemas.microsoft.com/office/drawing/2014/main" id="{07D20DFE-A8CD-4A4B-94F3-74DB1C40A0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1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80" name="AutoShape 1668">
                  <a:extLst>
                    <a:ext uri="{FF2B5EF4-FFF2-40B4-BE49-F238E27FC236}">
                      <a16:creationId xmlns:a16="http://schemas.microsoft.com/office/drawing/2014/main" id="{EB9DA936-2B06-47E0-B0EC-733AD36885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81" name="AutoShape 1669">
                  <a:extLst>
                    <a:ext uri="{FF2B5EF4-FFF2-40B4-BE49-F238E27FC236}">
                      <a16:creationId xmlns:a16="http://schemas.microsoft.com/office/drawing/2014/main" id="{DEBD7E41-4593-441A-A8FC-439E4E4829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82" name="AutoShape 1670">
                  <a:extLst>
                    <a:ext uri="{FF2B5EF4-FFF2-40B4-BE49-F238E27FC236}">
                      <a16:creationId xmlns:a16="http://schemas.microsoft.com/office/drawing/2014/main" id="{F03BC444-BAFC-4672-9FCC-CB5ABE38EF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83" name="AutoShape 1671">
                  <a:extLst>
                    <a:ext uri="{FF2B5EF4-FFF2-40B4-BE49-F238E27FC236}">
                      <a16:creationId xmlns:a16="http://schemas.microsoft.com/office/drawing/2014/main" id="{275F486D-5C73-4E9B-9479-19833E4BA4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84" name="AutoShape 1672">
                  <a:extLst>
                    <a:ext uri="{FF2B5EF4-FFF2-40B4-BE49-F238E27FC236}">
                      <a16:creationId xmlns:a16="http://schemas.microsoft.com/office/drawing/2014/main" id="{42678117-CFFC-46CA-8A7C-09F5A99CBE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85" name="AutoShape 1673">
                  <a:extLst>
                    <a:ext uri="{FF2B5EF4-FFF2-40B4-BE49-F238E27FC236}">
                      <a16:creationId xmlns:a16="http://schemas.microsoft.com/office/drawing/2014/main" id="{AD3C92C7-BDA0-46F5-BC0D-636383F7C1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3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86" name="AutoShape 1674">
                  <a:extLst>
                    <a:ext uri="{FF2B5EF4-FFF2-40B4-BE49-F238E27FC236}">
                      <a16:creationId xmlns:a16="http://schemas.microsoft.com/office/drawing/2014/main" id="{AB688D54-5617-4DE2-BDEC-7649D07A67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1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87" name="AutoShape 1675">
                  <a:extLst>
                    <a:ext uri="{FF2B5EF4-FFF2-40B4-BE49-F238E27FC236}">
                      <a16:creationId xmlns:a16="http://schemas.microsoft.com/office/drawing/2014/main" id="{BC337B69-AF3E-450E-8717-B68873B7FE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88" name="AutoShape 1676">
                  <a:extLst>
                    <a:ext uri="{FF2B5EF4-FFF2-40B4-BE49-F238E27FC236}">
                      <a16:creationId xmlns:a16="http://schemas.microsoft.com/office/drawing/2014/main" id="{B113E545-29F9-44DA-B38E-97E3EDD5DC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1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89" name="AutoShape 1677">
                  <a:extLst>
                    <a:ext uri="{FF2B5EF4-FFF2-40B4-BE49-F238E27FC236}">
                      <a16:creationId xmlns:a16="http://schemas.microsoft.com/office/drawing/2014/main" id="{F8CF1529-9986-4BC1-9E18-DB435B9AA1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90" name="AutoShape 1678">
                  <a:extLst>
                    <a:ext uri="{FF2B5EF4-FFF2-40B4-BE49-F238E27FC236}">
                      <a16:creationId xmlns:a16="http://schemas.microsoft.com/office/drawing/2014/main" id="{D643D8AD-5CE0-4775-B800-FE40A92AF5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3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91" name="AutoShape 1679">
                  <a:extLst>
                    <a:ext uri="{FF2B5EF4-FFF2-40B4-BE49-F238E27FC236}">
                      <a16:creationId xmlns:a16="http://schemas.microsoft.com/office/drawing/2014/main" id="{E3C4EC88-9A8F-47E2-B011-637D68DD6E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478"/>
                  <a:ext cx="363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992" name="Group 1680">
                <a:extLst>
                  <a:ext uri="{FF2B5EF4-FFF2-40B4-BE49-F238E27FC236}">
                    <a16:creationId xmlns:a16="http://schemas.microsoft.com/office/drawing/2014/main" id="{02DA334D-DC98-42E0-A254-696ECB1C47E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95" y="1758"/>
                <a:ext cx="982" cy="26"/>
                <a:chOff x="988" y="2387"/>
                <a:chExt cx="3810" cy="91"/>
              </a:xfrm>
            </p:grpSpPr>
            <p:sp>
              <p:nvSpPr>
                <p:cNvPr id="14993" name="AutoShape 1681">
                  <a:extLst>
                    <a:ext uri="{FF2B5EF4-FFF2-40B4-BE49-F238E27FC236}">
                      <a16:creationId xmlns:a16="http://schemas.microsoft.com/office/drawing/2014/main" id="{32F8C447-BD65-42CC-94D9-304AD8368E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4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94" name="AutoShape 1682">
                  <a:extLst>
                    <a:ext uri="{FF2B5EF4-FFF2-40B4-BE49-F238E27FC236}">
                      <a16:creationId xmlns:a16="http://schemas.microsoft.com/office/drawing/2014/main" id="{9BF31228-080D-470E-B118-C9F868EC5E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2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95" name="AutoShape 1683">
                  <a:extLst>
                    <a:ext uri="{FF2B5EF4-FFF2-40B4-BE49-F238E27FC236}">
                      <a16:creationId xmlns:a16="http://schemas.microsoft.com/office/drawing/2014/main" id="{482B12F6-B552-47D7-9755-4DF7D976E7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7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96" name="AutoShape 1684">
                  <a:extLst>
                    <a:ext uri="{FF2B5EF4-FFF2-40B4-BE49-F238E27FC236}">
                      <a16:creationId xmlns:a16="http://schemas.microsoft.com/office/drawing/2014/main" id="{443EC24E-176C-498F-B192-CB8C2F9E49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97" name="AutoShape 1685">
                  <a:extLst>
                    <a:ext uri="{FF2B5EF4-FFF2-40B4-BE49-F238E27FC236}">
                      <a16:creationId xmlns:a16="http://schemas.microsoft.com/office/drawing/2014/main" id="{058EEF7A-B6C3-4D32-BDA2-634B4787E5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98" name="AutoShape 1686">
                  <a:extLst>
                    <a:ext uri="{FF2B5EF4-FFF2-40B4-BE49-F238E27FC236}">
                      <a16:creationId xmlns:a16="http://schemas.microsoft.com/office/drawing/2014/main" id="{B27140C8-9351-40CC-911C-051EA05CF6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99" name="AutoShape 1687">
                  <a:extLst>
                    <a:ext uri="{FF2B5EF4-FFF2-40B4-BE49-F238E27FC236}">
                      <a16:creationId xmlns:a16="http://schemas.microsoft.com/office/drawing/2014/main" id="{02E72C3A-0113-4574-ACC9-24FDC5B859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1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00" name="AutoShape 1688">
                  <a:extLst>
                    <a:ext uri="{FF2B5EF4-FFF2-40B4-BE49-F238E27FC236}">
                      <a16:creationId xmlns:a16="http://schemas.microsoft.com/office/drawing/2014/main" id="{8C1726B4-3DCD-48CC-A6E7-0C45E60D0C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69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01" name="AutoShape 1689">
                  <a:extLst>
                    <a:ext uri="{FF2B5EF4-FFF2-40B4-BE49-F238E27FC236}">
                      <a16:creationId xmlns:a16="http://schemas.microsoft.com/office/drawing/2014/main" id="{29693757-B5CC-4C9D-A1B2-1E80725ED8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9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02" name="AutoShape 1690">
                  <a:extLst>
                    <a:ext uri="{FF2B5EF4-FFF2-40B4-BE49-F238E27FC236}">
                      <a16:creationId xmlns:a16="http://schemas.microsoft.com/office/drawing/2014/main" id="{B1B26BE3-AF44-4125-BB20-380DE2BBA0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57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03" name="AutoShape 1691">
                  <a:extLst>
                    <a:ext uri="{FF2B5EF4-FFF2-40B4-BE49-F238E27FC236}">
                      <a16:creationId xmlns:a16="http://schemas.microsoft.com/office/drawing/2014/main" id="{106D5477-9755-41CD-9610-B7DAE3A138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04" name="AutoShape 1692">
                  <a:extLst>
                    <a:ext uri="{FF2B5EF4-FFF2-40B4-BE49-F238E27FC236}">
                      <a16:creationId xmlns:a16="http://schemas.microsoft.com/office/drawing/2014/main" id="{DCA5A007-791E-4CC0-91E1-439262E653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7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05" name="AutoShape 1693">
                  <a:extLst>
                    <a:ext uri="{FF2B5EF4-FFF2-40B4-BE49-F238E27FC236}">
                      <a16:creationId xmlns:a16="http://schemas.microsoft.com/office/drawing/2014/main" id="{0348E32E-A079-48CB-B111-7DCD260761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1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06" name="AutoShape 1694">
                  <a:extLst>
                    <a:ext uri="{FF2B5EF4-FFF2-40B4-BE49-F238E27FC236}">
                      <a16:creationId xmlns:a16="http://schemas.microsoft.com/office/drawing/2014/main" id="{2761D9DC-61CE-4C7E-A819-A43CC1CFD7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387"/>
                  <a:ext cx="319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5007" name="AutoShape 1695">
              <a:extLst>
                <a:ext uri="{FF2B5EF4-FFF2-40B4-BE49-F238E27FC236}">
                  <a16:creationId xmlns:a16="http://schemas.microsoft.com/office/drawing/2014/main" id="{CC898155-541B-4038-9FF0-46FBE112D2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991"/>
              <a:ext cx="1134" cy="26"/>
            </a:xfrm>
            <a:custGeom>
              <a:avLst/>
              <a:gdLst>
                <a:gd name="G0" fmla="+- 737 0 0"/>
                <a:gd name="G1" fmla="+- 21600 0 737"/>
                <a:gd name="G2" fmla="*/ 737 1 2"/>
                <a:gd name="G3" fmla="+- 21600 0 G2"/>
                <a:gd name="G4" fmla="+/ 737 21600 2"/>
                <a:gd name="G5" fmla="+/ G1 0 2"/>
                <a:gd name="G6" fmla="*/ 21600 21600 737"/>
                <a:gd name="G7" fmla="*/ G6 1 2"/>
                <a:gd name="G8" fmla="+- 21600 0 G7"/>
                <a:gd name="G9" fmla="*/ 21600 1 2"/>
                <a:gd name="G10" fmla="+- 737 0 G9"/>
                <a:gd name="G11" fmla="?: G10 G8 0"/>
                <a:gd name="G12" fmla="?: G10 G7 21600"/>
                <a:gd name="T0" fmla="*/ 21231 w 21600"/>
                <a:gd name="T1" fmla="*/ 10800 h 21600"/>
                <a:gd name="T2" fmla="*/ 10800 w 21600"/>
                <a:gd name="T3" fmla="*/ 21600 h 21600"/>
                <a:gd name="T4" fmla="*/ 369 w 21600"/>
                <a:gd name="T5" fmla="*/ 10800 h 21600"/>
                <a:gd name="T6" fmla="*/ 10800 w 21600"/>
                <a:gd name="T7" fmla="*/ 0 h 21600"/>
                <a:gd name="T8" fmla="*/ 2169 w 21600"/>
                <a:gd name="T9" fmla="*/ 2169 h 21600"/>
                <a:gd name="T10" fmla="*/ 19431 w 21600"/>
                <a:gd name="T11" fmla="*/ 1943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37" y="21600"/>
                  </a:lnTo>
                  <a:lnTo>
                    <a:pt x="2086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08" name="AutoShape 1696">
              <a:extLst>
                <a:ext uri="{FF2B5EF4-FFF2-40B4-BE49-F238E27FC236}">
                  <a16:creationId xmlns:a16="http://schemas.microsoft.com/office/drawing/2014/main" id="{7018DDB3-8ECE-46A1-B395-62DCF2945F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5" y="988"/>
              <a:ext cx="994" cy="697"/>
            </a:xfrm>
            <a:prstGeom prst="roundRect">
              <a:avLst>
                <a:gd name="adj" fmla="val 3444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009" name="Group 1697">
              <a:extLst>
                <a:ext uri="{FF2B5EF4-FFF2-40B4-BE49-F238E27FC236}">
                  <a16:creationId xmlns:a16="http://schemas.microsoft.com/office/drawing/2014/main" id="{2A8E4A2A-3532-45B5-B898-BEF1556FA0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9" y="1016"/>
              <a:ext cx="926" cy="612"/>
              <a:chOff x="777" y="1058"/>
              <a:chExt cx="842" cy="575"/>
            </a:xfrm>
          </p:grpSpPr>
          <p:sp>
            <p:nvSpPr>
              <p:cNvPr id="15010" name="Rectangle 1698">
                <a:extLst>
                  <a:ext uri="{FF2B5EF4-FFF2-40B4-BE49-F238E27FC236}">
                    <a16:creationId xmlns:a16="http://schemas.microsoft.com/office/drawing/2014/main" id="{AF440877-EC8A-4D98-B05B-58A7F4314E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7" y="1058"/>
                <a:ext cx="842" cy="575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11" name="Rectangle 1699">
                <a:extLst>
                  <a:ext uri="{FF2B5EF4-FFF2-40B4-BE49-F238E27FC236}">
                    <a16:creationId xmlns:a16="http://schemas.microsoft.com/office/drawing/2014/main" id="{BD39776A-A2D3-4EA0-89EB-C7E3AE6287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3" y="1067"/>
                <a:ext cx="830" cy="556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3725"/>
                      <a:invGamma/>
                    </a:schemeClr>
                  </a:gs>
                  <a:gs pos="100000">
                    <a:schemeClr val="tx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012" name="AutoShape 1700">
              <a:extLst>
                <a:ext uri="{FF2B5EF4-FFF2-40B4-BE49-F238E27FC236}">
                  <a16:creationId xmlns:a16="http://schemas.microsoft.com/office/drawing/2014/main" id="{D1148FB6-7DD9-4DFA-9DBD-951093D23E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7" y="1979"/>
              <a:ext cx="1110" cy="1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8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3" name="Rectangle 1701">
              <a:extLst>
                <a:ext uri="{FF2B5EF4-FFF2-40B4-BE49-F238E27FC236}">
                  <a16:creationId xmlns:a16="http://schemas.microsoft.com/office/drawing/2014/main" id="{83B5AB32-F4BA-44FA-9621-1042A242B6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1" y="1646"/>
              <a:ext cx="93" cy="2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4" name="AutoShape 1702">
              <a:extLst>
                <a:ext uri="{FF2B5EF4-FFF2-40B4-BE49-F238E27FC236}">
                  <a16:creationId xmlns:a16="http://schemas.microsoft.com/office/drawing/2014/main" id="{A4AE8C07-7118-4017-97D8-20E27A5248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" y="2004"/>
              <a:ext cx="1088" cy="13"/>
            </a:xfrm>
            <a:custGeom>
              <a:avLst/>
              <a:gdLst>
                <a:gd name="G0" fmla="+- 496 0 0"/>
                <a:gd name="G1" fmla="+- 21600 0 496"/>
                <a:gd name="G2" fmla="*/ 496 1 2"/>
                <a:gd name="G3" fmla="+- 21600 0 G2"/>
                <a:gd name="G4" fmla="+/ 496 21600 2"/>
                <a:gd name="G5" fmla="+/ G1 0 2"/>
                <a:gd name="G6" fmla="*/ 21600 21600 496"/>
                <a:gd name="G7" fmla="*/ G6 1 2"/>
                <a:gd name="G8" fmla="+- 21600 0 G7"/>
                <a:gd name="G9" fmla="*/ 21600 1 2"/>
                <a:gd name="G10" fmla="+- 496 0 G9"/>
                <a:gd name="G11" fmla="?: G10 G8 0"/>
                <a:gd name="G12" fmla="?: G10 G7 21600"/>
                <a:gd name="T0" fmla="*/ 21352 w 21600"/>
                <a:gd name="T1" fmla="*/ 10800 h 21600"/>
                <a:gd name="T2" fmla="*/ 10800 w 21600"/>
                <a:gd name="T3" fmla="*/ 21600 h 21600"/>
                <a:gd name="T4" fmla="*/ 248 w 21600"/>
                <a:gd name="T5" fmla="*/ 10800 h 21600"/>
                <a:gd name="T6" fmla="*/ 10800 w 21600"/>
                <a:gd name="T7" fmla="*/ 0 h 21600"/>
                <a:gd name="T8" fmla="*/ 2048 w 21600"/>
                <a:gd name="T9" fmla="*/ 2048 h 21600"/>
                <a:gd name="T10" fmla="*/ 19552 w 21600"/>
                <a:gd name="T11" fmla="*/ 195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96" y="21600"/>
                  </a:lnTo>
                  <a:lnTo>
                    <a:pt x="2110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5" name="AutoShape 1703">
              <a:extLst>
                <a:ext uri="{FF2B5EF4-FFF2-40B4-BE49-F238E27FC236}">
                  <a16:creationId xmlns:a16="http://schemas.microsoft.com/office/drawing/2014/main" id="{2185A640-83FA-4E27-A8CB-3FC760EDE1D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079" y="1862"/>
              <a:ext cx="227" cy="96"/>
            </a:xfrm>
            <a:custGeom>
              <a:avLst/>
              <a:gdLst>
                <a:gd name="G0" fmla="+- 1630 0 0"/>
                <a:gd name="G1" fmla="+- 21600 0 1630"/>
                <a:gd name="G2" fmla="*/ 1630 1 2"/>
                <a:gd name="G3" fmla="+- 21600 0 G2"/>
                <a:gd name="G4" fmla="+/ 1630 21600 2"/>
                <a:gd name="G5" fmla="+/ G1 0 2"/>
                <a:gd name="G6" fmla="*/ 21600 21600 1630"/>
                <a:gd name="G7" fmla="*/ G6 1 2"/>
                <a:gd name="G8" fmla="+- 21600 0 G7"/>
                <a:gd name="G9" fmla="*/ 21600 1 2"/>
                <a:gd name="G10" fmla="+- 1630 0 G9"/>
                <a:gd name="G11" fmla="?: G10 G8 0"/>
                <a:gd name="G12" fmla="?: G10 G7 21600"/>
                <a:gd name="T0" fmla="*/ 20785 w 21600"/>
                <a:gd name="T1" fmla="*/ 10800 h 21600"/>
                <a:gd name="T2" fmla="*/ 10800 w 21600"/>
                <a:gd name="T3" fmla="*/ 21600 h 21600"/>
                <a:gd name="T4" fmla="*/ 815 w 21600"/>
                <a:gd name="T5" fmla="*/ 10800 h 21600"/>
                <a:gd name="T6" fmla="*/ 10800 w 21600"/>
                <a:gd name="T7" fmla="*/ 0 h 21600"/>
                <a:gd name="T8" fmla="*/ 2615 w 21600"/>
                <a:gd name="T9" fmla="*/ 2615 h 21600"/>
                <a:gd name="T10" fmla="*/ 18985 w 21600"/>
                <a:gd name="T11" fmla="*/ 1898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630" y="21600"/>
                  </a:lnTo>
                  <a:lnTo>
                    <a:pt x="1997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tint val="41176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6" name="AutoShape 1704">
              <a:extLst>
                <a:ext uri="{FF2B5EF4-FFF2-40B4-BE49-F238E27FC236}">
                  <a16:creationId xmlns:a16="http://schemas.microsoft.com/office/drawing/2014/main" id="{4DE237A6-576A-4BFE-9B03-22883A094D6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087" y="1869"/>
              <a:ext cx="210" cy="78"/>
            </a:xfrm>
            <a:custGeom>
              <a:avLst/>
              <a:gdLst>
                <a:gd name="G0" fmla="+- 1630 0 0"/>
                <a:gd name="G1" fmla="+- 21600 0 1630"/>
                <a:gd name="G2" fmla="*/ 1630 1 2"/>
                <a:gd name="G3" fmla="+- 21600 0 G2"/>
                <a:gd name="G4" fmla="+/ 1630 21600 2"/>
                <a:gd name="G5" fmla="+/ G1 0 2"/>
                <a:gd name="G6" fmla="*/ 21600 21600 1630"/>
                <a:gd name="G7" fmla="*/ G6 1 2"/>
                <a:gd name="G8" fmla="+- 21600 0 G7"/>
                <a:gd name="G9" fmla="*/ 21600 1 2"/>
                <a:gd name="G10" fmla="+- 1630 0 G9"/>
                <a:gd name="G11" fmla="?: G10 G8 0"/>
                <a:gd name="G12" fmla="?: G10 G7 21600"/>
                <a:gd name="T0" fmla="*/ 20785 w 21600"/>
                <a:gd name="T1" fmla="*/ 10800 h 21600"/>
                <a:gd name="T2" fmla="*/ 10800 w 21600"/>
                <a:gd name="T3" fmla="*/ 21600 h 21600"/>
                <a:gd name="T4" fmla="*/ 815 w 21600"/>
                <a:gd name="T5" fmla="*/ 10800 h 21600"/>
                <a:gd name="T6" fmla="*/ 10800 w 21600"/>
                <a:gd name="T7" fmla="*/ 0 h 21600"/>
                <a:gd name="T8" fmla="*/ 2615 w 21600"/>
                <a:gd name="T9" fmla="*/ 2615 h 21600"/>
                <a:gd name="T10" fmla="*/ 18985 w 21600"/>
                <a:gd name="T11" fmla="*/ 1898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630" y="21600"/>
                  </a:lnTo>
                  <a:lnTo>
                    <a:pt x="1997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45882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118" name="Group 1806">
            <a:extLst>
              <a:ext uri="{FF2B5EF4-FFF2-40B4-BE49-F238E27FC236}">
                <a16:creationId xmlns:a16="http://schemas.microsoft.com/office/drawing/2014/main" id="{EC159FAD-E434-4066-817D-F064F2AB0933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2997200"/>
            <a:ext cx="1439863" cy="1133475"/>
            <a:chOff x="4073" y="2341"/>
            <a:chExt cx="907" cy="714"/>
          </a:xfrm>
        </p:grpSpPr>
        <p:sp>
          <p:nvSpPr>
            <p:cNvPr id="15018" name="AutoShape 1706">
              <a:extLst>
                <a:ext uri="{FF2B5EF4-FFF2-40B4-BE49-F238E27FC236}">
                  <a16:creationId xmlns:a16="http://schemas.microsoft.com/office/drawing/2014/main" id="{93CE060A-4AE6-45DF-ACCE-1C41770471D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073" y="2812"/>
              <a:ext cx="907" cy="224"/>
            </a:xfrm>
            <a:custGeom>
              <a:avLst/>
              <a:gdLst>
                <a:gd name="G0" fmla="+- 1245 0 0"/>
                <a:gd name="G1" fmla="+- 21600 0 1245"/>
                <a:gd name="G2" fmla="*/ 1245 1 2"/>
                <a:gd name="G3" fmla="+- 21600 0 G2"/>
                <a:gd name="G4" fmla="+/ 1245 21600 2"/>
                <a:gd name="G5" fmla="+/ G1 0 2"/>
                <a:gd name="G6" fmla="*/ 21600 21600 1245"/>
                <a:gd name="G7" fmla="*/ G6 1 2"/>
                <a:gd name="G8" fmla="+- 21600 0 G7"/>
                <a:gd name="G9" fmla="*/ 21600 1 2"/>
                <a:gd name="G10" fmla="+- 1245 0 G9"/>
                <a:gd name="G11" fmla="?: G10 G8 0"/>
                <a:gd name="G12" fmla="?: G10 G7 21600"/>
                <a:gd name="T0" fmla="*/ 20977 w 21600"/>
                <a:gd name="T1" fmla="*/ 10800 h 21600"/>
                <a:gd name="T2" fmla="*/ 10800 w 21600"/>
                <a:gd name="T3" fmla="*/ 21600 h 21600"/>
                <a:gd name="T4" fmla="*/ 623 w 21600"/>
                <a:gd name="T5" fmla="*/ 10800 h 21600"/>
                <a:gd name="T6" fmla="*/ 10800 w 21600"/>
                <a:gd name="T7" fmla="*/ 0 h 21600"/>
                <a:gd name="T8" fmla="*/ 2423 w 21600"/>
                <a:gd name="T9" fmla="*/ 2423 h 21600"/>
                <a:gd name="T10" fmla="*/ 19177 w 21600"/>
                <a:gd name="T11" fmla="*/ 1917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45" y="21600"/>
                  </a:lnTo>
                  <a:lnTo>
                    <a:pt x="2035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19" name="AutoShape 1707">
              <a:extLst>
                <a:ext uri="{FF2B5EF4-FFF2-40B4-BE49-F238E27FC236}">
                  <a16:creationId xmlns:a16="http://schemas.microsoft.com/office/drawing/2014/main" id="{66B2E5BA-83ED-43CA-98FF-44A21EDD85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9" y="2341"/>
              <a:ext cx="795" cy="430"/>
            </a:xfrm>
            <a:prstGeom prst="roundRect">
              <a:avLst>
                <a:gd name="adj" fmla="val 4370"/>
              </a:avLst>
            </a:prstGeom>
            <a:gradFill rotWithShape="1">
              <a:gsLst>
                <a:gs pos="0">
                  <a:srgbClr val="990000"/>
                </a:gs>
                <a:gs pos="50000">
                  <a:srgbClr val="990000">
                    <a:gamma/>
                    <a:tint val="44314"/>
                    <a:invGamma/>
                  </a:srgbClr>
                </a:gs>
                <a:gs pos="100000">
                  <a:srgbClr val="9900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020" name="Group 1708">
              <a:extLst>
                <a:ext uri="{FF2B5EF4-FFF2-40B4-BE49-F238E27FC236}">
                  <a16:creationId xmlns:a16="http://schemas.microsoft.com/office/drawing/2014/main" id="{FE68AA48-B7D0-4388-B6A8-F2E73D29AB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87" y="2861"/>
              <a:ext cx="883" cy="164"/>
              <a:chOff x="831" y="3076"/>
              <a:chExt cx="4130" cy="726"/>
            </a:xfrm>
          </p:grpSpPr>
          <p:sp>
            <p:nvSpPr>
              <p:cNvPr id="15021" name="AutoShape 1709">
                <a:extLst>
                  <a:ext uri="{FF2B5EF4-FFF2-40B4-BE49-F238E27FC236}">
                    <a16:creationId xmlns:a16="http://schemas.microsoft.com/office/drawing/2014/main" id="{6FF5F6EE-640E-4DD5-9CEA-D155CF4C59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831" y="3076"/>
                <a:ext cx="4130" cy="726"/>
              </a:xfrm>
              <a:custGeom>
                <a:avLst/>
                <a:gdLst>
                  <a:gd name="G0" fmla="+- 910 0 0"/>
                  <a:gd name="G1" fmla="+- 21600 0 910"/>
                  <a:gd name="G2" fmla="*/ 910 1 2"/>
                  <a:gd name="G3" fmla="+- 21600 0 G2"/>
                  <a:gd name="G4" fmla="+/ 910 21600 2"/>
                  <a:gd name="G5" fmla="+/ G1 0 2"/>
                  <a:gd name="G6" fmla="*/ 21600 21600 910"/>
                  <a:gd name="G7" fmla="*/ G6 1 2"/>
                  <a:gd name="G8" fmla="+- 21600 0 G7"/>
                  <a:gd name="G9" fmla="*/ 21600 1 2"/>
                  <a:gd name="G10" fmla="+- 910 0 G9"/>
                  <a:gd name="G11" fmla="?: G10 G8 0"/>
                  <a:gd name="G12" fmla="?: G10 G7 21600"/>
                  <a:gd name="T0" fmla="*/ 21145 w 21600"/>
                  <a:gd name="T1" fmla="*/ 10800 h 21600"/>
                  <a:gd name="T2" fmla="*/ 10800 w 21600"/>
                  <a:gd name="T3" fmla="*/ 21600 h 21600"/>
                  <a:gd name="T4" fmla="*/ 455 w 21600"/>
                  <a:gd name="T5" fmla="*/ 10800 h 21600"/>
                  <a:gd name="T6" fmla="*/ 10800 w 21600"/>
                  <a:gd name="T7" fmla="*/ 0 h 21600"/>
                  <a:gd name="T8" fmla="*/ 2255 w 21600"/>
                  <a:gd name="T9" fmla="*/ 2255 h 21600"/>
                  <a:gd name="T10" fmla="*/ 19345 w 21600"/>
                  <a:gd name="T11" fmla="*/ 1934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10" y="21600"/>
                    </a:lnTo>
                    <a:lnTo>
                      <a:pt x="2069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5022" name="Group 1710">
                <a:extLst>
                  <a:ext uri="{FF2B5EF4-FFF2-40B4-BE49-F238E27FC236}">
                    <a16:creationId xmlns:a16="http://schemas.microsoft.com/office/drawing/2014/main" id="{B31E6704-D928-4AEC-892D-34C993224C9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90" y="3620"/>
                <a:ext cx="3991" cy="137"/>
                <a:chOff x="988" y="2704"/>
                <a:chExt cx="3991" cy="137"/>
              </a:xfrm>
            </p:grpSpPr>
            <p:sp>
              <p:nvSpPr>
                <p:cNvPr id="15023" name="AutoShape 1711">
                  <a:extLst>
                    <a:ext uri="{FF2B5EF4-FFF2-40B4-BE49-F238E27FC236}">
                      <a16:creationId xmlns:a16="http://schemas.microsoft.com/office/drawing/2014/main" id="{CE5991F6-4F3C-4EB2-9BBD-D729D9C935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7" y="2704"/>
                  <a:ext cx="1270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24" name="AutoShape 1712">
                  <a:extLst>
                    <a:ext uri="{FF2B5EF4-FFF2-40B4-BE49-F238E27FC236}">
                      <a16:creationId xmlns:a16="http://schemas.microsoft.com/office/drawing/2014/main" id="{D7458125-4C6A-426A-AC0A-01D9CE9460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25" name="AutoShape 1713">
                  <a:extLst>
                    <a:ext uri="{FF2B5EF4-FFF2-40B4-BE49-F238E27FC236}">
                      <a16:creationId xmlns:a16="http://schemas.microsoft.com/office/drawing/2014/main" id="{9299C778-2EE2-484D-BBCA-246289AC45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26" name="AutoShape 1714">
                  <a:extLst>
                    <a:ext uri="{FF2B5EF4-FFF2-40B4-BE49-F238E27FC236}">
                      <a16:creationId xmlns:a16="http://schemas.microsoft.com/office/drawing/2014/main" id="{41698E8D-05DB-4096-B784-6AD753E97E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60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27" name="AutoShape 1715">
                  <a:extLst>
                    <a:ext uri="{FF2B5EF4-FFF2-40B4-BE49-F238E27FC236}">
                      <a16:creationId xmlns:a16="http://schemas.microsoft.com/office/drawing/2014/main" id="{BA809CCA-DC2D-4CFD-A862-D07FB35738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28" name="AutoShape 1716">
                  <a:extLst>
                    <a:ext uri="{FF2B5EF4-FFF2-40B4-BE49-F238E27FC236}">
                      <a16:creationId xmlns:a16="http://schemas.microsoft.com/office/drawing/2014/main" id="{18D74664-196C-409F-959E-B0F6CCDBD1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29" name="AutoShape 1717">
                  <a:extLst>
                    <a:ext uri="{FF2B5EF4-FFF2-40B4-BE49-F238E27FC236}">
                      <a16:creationId xmlns:a16="http://schemas.microsoft.com/office/drawing/2014/main" id="{E3BFEE62-43D5-4796-8E53-23891B87DC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4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30" name="AutoShape 1718">
                  <a:extLst>
                    <a:ext uri="{FF2B5EF4-FFF2-40B4-BE49-F238E27FC236}">
                      <a16:creationId xmlns:a16="http://schemas.microsoft.com/office/drawing/2014/main" id="{BD6ECBA5-885D-4AFA-8216-B4BB61D9C8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31" name="AutoShape 1719">
                  <a:extLst>
                    <a:ext uri="{FF2B5EF4-FFF2-40B4-BE49-F238E27FC236}">
                      <a16:creationId xmlns:a16="http://schemas.microsoft.com/office/drawing/2014/main" id="{243F0CDA-A660-4BA3-B067-6C38450AD1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53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32" name="AutoShape 1720">
                  <a:extLst>
                    <a:ext uri="{FF2B5EF4-FFF2-40B4-BE49-F238E27FC236}">
                      <a16:creationId xmlns:a16="http://schemas.microsoft.com/office/drawing/2014/main" id="{A91246F0-1CA9-4597-BCC9-6F55E5AA8D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33" name="AutoShape 1721">
                  <a:extLst>
                    <a:ext uri="{FF2B5EF4-FFF2-40B4-BE49-F238E27FC236}">
                      <a16:creationId xmlns:a16="http://schemas.microsoft.com/office/drawing/2014/main" id="{EC3B2253-C6C0-4F43-896C-979D44EA4F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9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34" name="Group 1722">
                <a:extLst>
                  <a:ext uri="{FF2B5EF4-FFF2-40B4-BE49-F238E27FC236}">
                    <a16:creationId xmlns:a16="http://schemas.microsoft.com/office/drawing/2014/main" id="{1BD02D34-5CA1-4A28-8243-2F71F2BA4F8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12" y="3511"/>
                <a:ext cx="3946" cy="91"/>
                <a:chOff x="988" y="2614"/>
                <a:chExt cx="3946" cy="91"/>
              </a:xfrm>
            </p:grpSpPr>
            <p:sp>
              <p:nvSpPr>
                <p:cNvPr id="15035" name="AutoShape 1723">
                  <a:extLst>
                    <a:ext uri="{FF2B5EF4-FFF2-40B4-BE49-F238E27FC236}">
                      <a16:creationId xmlns:a16="http://schemas.microsoft.com/office/drawing/2014/main" id="{AD13C7F7-409B-49A6-B196-67FB5C596D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7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36" name="AutoShape 1724">
                  <a:extLst>
                    <a:ext uri="{FF2B5EF4-FFF2-40B4-BE49-F238E27FC236}">
                      <a16:creationId xmlns:a16="http://schemas.microsoft.com/office/drawing/2014/main" id="{F392305F-54EE-4450-A782-6C5F2EEE9A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37" name="AutoShape 1725">
                  <a:extLst>
                    <a:ext uri="{FF2B5EF4-FFF2-40B4-BE49-F238E27FC236}">
                      <a16:creationId xmlns:a16="http://schemas.microsoft.com/office/drawing/2014/main" id="{2A148555-8B0F-4856-BDE6-361B8A53C7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38" name="AutoShape 1726">
                  <a:extLst>
                    <a:ext uri="{FF2B5EF4-FFF2-40B4-BE49-F238E27FC236}">
                      <a16:creationId xmlns:a16="http://schemas.microsoft.com/office/drawing/2014/main" id="{DACDEC60-9447-4C7E-BDC1-954C865EFB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39" name="AutoShape 1727">
                  <a:extLst>
                    <a:ext uri="{FF2B5EF4-FFF2-40B4-BE49-F238E27FC236}">
                      <a16:creationId xmlns:a16="http://schemas.microsoft.com/office/drawing/2014/main" id="{FBA9954D-6EFD-4211-A6FF-F98A4EF7D9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40" name="AutoShape 1728">
                  <a:extLst>
                    <a:ext uri="{FF2B5EF4-FFF2-40B4-BE49-F238E27FC236}">
                      <a16:creationId xmlns:a16="http://schemas.microsoft.com/office/drawing/2014/main" id="{299C2128-5D0A-4976-BD61-BE7480F250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49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41" name="AutoShape 1729">
                  <a:extLst>
                    <a:ext uri="{FF2B5EF4-FFF2-40B4-BE49-F238E27FC236}">
                      <a16:creationId xmlns:a16="http://schemas.microsoft.com/office/drawing/2014/main" id="{2C1749F4-DA64-4532-8582-7456860F3C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9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42" name="AutoShape 1730">
                  <a:extLst>
                    <a:ext uri="{FF2B5EF4-FFF2-40B4-BE49-F238E27FC236}">
                      <a16:creationId xmlns:a16="http://schemas.microsoft.com/office/drawing/2014/main" id="{5FA14E5F-03B1-4E53-B5DC-3803110952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7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43" name="AutoShape 1731">
                  <a:extLst>
                    <a:ext uri="{FF2B5EF4-FFF2-40B4-BE49-F238E27FC236}">
                      <a16:creationId xmlns:a16="http://schemas.microsoft.com/office/drawing/2014/main" id="{21ACF2E1-5B96-4BDC-8EEF-3A886C681E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5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44" name="AutoShape 1732">
                  <a:extLst>
                    <a:ext uri="{FF2B5EF4-FFF2-40B4-BE49-F238E27FC236}">
                      <a16:creationId xmlns:a16="http://schemas.microsoft.com/office/drawing/2014/main" id="{395F393C-E30F-4176-BBF8-A22CA7F23B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25" y="2614"/>
                  <a:ext cx="409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45" name="AutoShape 1733">
                  <a:extLst>
                    <a:ext uri="{FF2B5EF4-FFF2-40B4-BE49-F238E27FC236}">
                      <a16:creationId xmlns:a16="http://schemas.microsoft.com/office/drawing/2014/main" id="{45A6DCD9-1996-4902-9DB8-8BE5EB02E3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5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46" name="AutoShape 1734">
                  <a:extLst>
                    <a:ext uri="{FF2B5EF4-FFF2-40B4-BE49-F238E27FC236}">
                      <a16:creationId xmlns:a16="http://schemas.microsoft.com/office/drawing/2014/main" id="{EA0AF8EF-8375-476C-86B4-380E63A20D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1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47" name="AutoShape 1735">
                  <a:extLst>
                    <a:ext uri="{FF2B5EF4-FFF2-40B4-BE49-F238E27FC236}">
                      <a16:creationId xmlns:a16="http://schemas.microsoft.com/office/drawing/2014/main" id="{24402613-1DF5-40EC-AD93-9B5EBEB0FF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614"/>
                  <a:ext cx="498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48" name="Group 1736">
                <a:extLst>
                  <a:ext uri="{FF2B5EF4-FFF2-40B4-BE49-F238E27FC236}">
                    <a16:creationId xmlns:a16="http://schemas.microsoft.com/office/drawing/2014/main" id="{BD2EB844-8958-4E24-98A5-89BF675C9BE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03" y="3121"/>
                <a:ext cx="3765" cy="46"/>
                <a:chOff x="1033" y="2205"/>
                <a:chExt cx="3765" cy="46"/>
              </a:xfrm>
            </p:grpSpPr>
            <p:sp>
              <p:nvSpPr>
                <p:cNvPr id="15049" name="AutoShape 1737">
                  <a:extLst>
                    <a:ext uri="{FF2B5EF4-FFF2-40B4-BE49-F238E27FC236}">
                      <a16:creationId xmlns:a16="http://schemas.microsoft.com/office/drawing/2014/main" id="{242C7D78-0096-42C2-98B3-E1C7A5D5C8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50" name="AutoShape 1738">
                  <a:extLst>
                    <a:ext uri="{FF2B5EF4-FFF2-40B4-BE49-F238E27FC236}">
                      <a16:creationId xmlns:a16="http://schemas.microsoft.com/office/drawing/2014/main" id="{AD648176-4907-4D5E-89AD-947796E338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5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51" name="AutoShape 1739">
                  <a:extLst>
                    <a:ext uri="{FF2B5EF4-FFF2-40B4-BE49-F238E27FC236}">
                      <a16:creationId xmlns:a16="http://schemas.microsoft.com/office/drawing/2014/main" id="{AB9D1D3B-66E2-4F48-8AB6-3CC24A19CA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8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52" name="AutoShape 1740">
                  <a:extLst>
                    <a:ext uri="{FF2B5EF4-FFF2-40B4-BE49-F238E27FC236}">
                      <a16:creationId xmlns:a16="http://schemas.microsoft.com/office/drawing/2014/main" id="{B70E8EF9-6172-4C20-B290-01536F35E6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91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53" name="AutoShape 1741">
                  <a:extLst>
                    <a:ext uri="{FF2B5EF4-FFF2-40B4-BE49-F238E27FC236}">
                      <a16:creationId xmlns:a16="http://schemas.microsoft.com/office/drawing/2014/main" id="{A3828892-ADDD-4D37-B5D1-9A74ECA59A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43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54" name="AutoShape 1742">
                  <a:extLst>
                    <a:ext uri="{FF2B5EF4-FFF2-40B4-BE49-F238E27FC236}">
                      <a16:creationId xmlns:a16="http://schemas.microsoft.com/office/drawing/2014/main" id="{5B634075-4F8B-4772-926B-6E7317A03E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96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55" name="AutoShape 1743">
                  <a:extLst>
                    <a:ext uri="{FF2B5EF4-FFF2-40B4-BE49-F238E27FC236}">
                      <a16:creationId xmlns:a16="http://schemas.microsoft.com/office/drawing/2014/main" id="{223CFC4D-ADE3-4B9E-8A59-94E3A50159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49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56" name="AutoShape 1744">
                  <a:extLst>
                    <a:ext uri="{FF2B5EF4-FFF2-40B4-BE49-F238E27FC236}">
                      <a16:creationId xmlns:a16="http://schemas.microsoft.com/office/drawing/2014/main" id="{4C878BBB-0209-446B-B172-0CABCDEA18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02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57" name="AutoShape 1745">
                  <a:extLst>
                    <a:ext uri="{FF2B5EF4-FFF2-40B4-BE49-F238E27FC236}">
                      <a16:creationId xmlns:a16="http://schemas.microsoft.com/office/drawing/2014/main" id="{0D5D812E-BF88-4608-89AF-5E60CD64EE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4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58" name="AutoShape 1746">
                  <a:extLst>
                    <a:ext uri="{FF2B5EF4-FFF2-40B4-BE49-F238E27FC236}">
                      <a16:creationId xmlns:a16="http://schemas.microsoft.com/office/drawing/2014/main" id="{9A5D39A3-151F-4854-8427-437F39AEAF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7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59" name="AutoShape 1747">
                  <a:extLst>
                    <a:ext uri="{FF2B5EF4-FFF2-40B4-BE49-F238E27FC236}">
                      <a16:creationId xmlns:a16="http://schemas.microsoft.com/office/drawing/2014/main" id="{A3ED5C12-4978-4227-84D7-9CFE308E5E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60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60" name="AutoShape 1748">
                  <a:extLst>
                    <a:ext uri="{FF2B5EF4-FFF2-40B4-BE49-F238E27FC236}">
                      <a16:creationId xmlns:a16="http://schemas.microsoft.com/office/drawing/2014/main" id="{05EA911B-07C8-4CEB-B3B5-0433570DA2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12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61" name="AutoShape 1749">
                  <a:extLst>
                    <a:ext uri="{FF2B5EF4-FFF2-40B4-BE49-F238E27FC236}">
                      <a16:creationId xmlns:a16="http://schemas.microsoft.com/office/drawing/2014/main" id="{E84A163A-1850-4826-AAB2-2DD801DD9A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65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62" name="AutoShape 1750">
                  <a:extLst>
                    <a:ext uri="{FF2B5EF4-FFF2-40B4-BE49-F238E27FC236}">
                      <a16:creationId xmlns:a16="http://schemas.microsoft.com/office/drawing/2014/main" id="{0DBB8189-8690-4A3D-A1F1-7E5E4AE05F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18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63" name="AutoShape 1751">
                  <a:extLst>
                    <a:ext uri="{FF2B5EF4-FFF2-40B4-BE49-F238E27FC236}">
                      <a16:creationId xmlns:a16="http://schemas.microsoft.com/office/drawing/2014/main" id="{4517EE88-0A9D-42D6-9E2A-944777F443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1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64" name="Group 1752">
                <a:extLst>
                  <a:ext uri="{FF2B5EF4-FFF2-40B4-BE49-F238E27FC236}">
                    <a16:creationId xmlns:a16="http://schemas.microsoft.com/office/drawing/2014/main" id="{C68C8F88-33CD-4076-B617-FA8743F0748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03" y="3184"/>
                <a:ext cx="3765" cy="91"/>
                <a:chOff x="1033" y="2296"/>
                <a:chExt cx="3765" cy="91"/>
              </a:xfrm>
            </p:grpSpPr>
            <p:sp>
              <p:nvSpPr>
                <p:cNvPr id="15065" name="AutoShape 1753">
                  <a:extLst>
                    <a:ext uri="{FF2B5EF4-FFF2-40B4-BE49-F238E27FC236}">
                      <a16:creationId xmlns:a16="http://schemas.microsoft.com/office/drawing/2014/main" id="{85E5C5D7-37A5-42CD-B434-2847CBD667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2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66" name="AutoShape 1754">
                  <a:extLst>
                    <a:ext uri="{FF2B5EF4-FFF2-40B4-BE49-F238E27FC236}">
                      <a16:creationId xmlns:a16="http://schemas.microsoft.com/office/drawing/2014/main" id="{040F767A-EF02-48BC-8A7E-92B11317BF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60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67" name="AutoShape 1755">
                  <a:extLst>
                    <a:ext uri="{FF2B5EF4-FFF2-40B4-BE49-F238E27FC236}">
                      <a16:creationId xmlns:a16="http://schemas.microsoft.com/office/drawing/2014/main" id="{538A8783-C70D-4BD2-91F5-C98B7DBCE0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48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68" name="AutoShape 1756">
                  <a:extLst>
                    <a:ext uri="{FF2B5EF4-FFF2-40B4-BE49-F238E27FC236}">
                      <a16:creationId xmlns:a16="http://schemas.microsoft.com/office/drawing/2014/main" id="{A22B16D1-D826-4572-AFCD-7937FBB4D2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76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69" name="AutoShape 1757">
                  <a:extLst>
                    <a:ext uri="{FF2B5EF4-FFF2-40B4-BE49-F238E27FC236}">
                      <a16:creationId xmlns:a16="http://schemas.microsoft.com/office/drawing/2014/main" id="{7D031C2B-5582-47F7-8395-F92F0A94A1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70" name="AutoShape 1758">
                  <a:extLst>
                    <a:ext uri="{FF2B5EF4-FFF2-40B4-BE49-F238E27FC236}">
                      <a16:creationId xmlns:a16="http://schemas.microsoft.com/office/drawing/2014/main" id="{B531B1A3-2DE4-4BF2-85CF-67F5B5448D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4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71" name="AutoShape 1759">
                  <a:extLst>
                    <a:ext uri="{FF2B5EF4-FFF2-40B4-BE49-F238E27FC236}">
                      <a16:creationId xmlns:a16="http://schemas.microsoft.com/office/drawing/2014/main" id="{7A347BC5-30D6-422A-8DF5-3F918B406F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72" name="AutoShape 1760">
                  <a:extLst>
                    <a:ext uri="{FF2B5EF4-FFF2-40B4-BE49-F238E27FC236}">
                      <a16:creationId xmlns:a16="http://schemas.microsoft.com/office/drawing/2014/main" id="{CA46FE28-E6E4-4CDA-B555-521DDF4DD4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20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73" name="AutoShape 1761">
                  <a:extLst>
                    <a:ext uri="{FF2B5EF4-FFF2-40B4-BE49-F238E27FC236}">
                      <a16:creationId xmlns:a16="http://schemas.microsoft.com/office/drawing/2014/main" id="{98F2B4B1-75D3-4F12-9DF8-2579DE0C18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8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74" name="AutoShape 1762">
                  <a:extLst>
                    <a:ext uri="{FF2B5EF4-FFF2-40B4-BE49-F238E27FC236}">
                      <a16:creationId xmlns:a16="http://schemas.microsoft.com/office/drawing/2014/main" id="{73F11DC5-24DE-4E02-AE1C-B6F30FFF9D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75" name="AutoShape 1763">
                  <a:extLst>
                    <a:ext uri="{FF2B5EF4-FFF2-40B4-BE49-F238E27FC236}">
                      <a16:creationId xmlns:a16="http://schemas.microsoft.com/office/drawing/2014/main" id="{D5B29CE7-5A36-4B1F-B970-5B02D92058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296"/>
                  <a:ext cx="317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76" name="AutoShape 1764">
                  <a:extLst>
                    <a:ext uri="{FF2B5EF4-FFF2-40B4-BE49-F238E27FC236}">
                      <a16:creationId xmlns:a16="http://schemas.microsoft.com/office/drawing/2014/main" id="{6A2559C0-200D-4EF1-8DA2-549F10B136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2296"/>
                  <a:ext cx="318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77" name="AutoShape 1765">
                  <a:extLst>
                    <a:ext uri="{FF2B5EF4-FFF2-40B4-BE49-F238E27FC236}">
                      <a16:creationId xmlns:a16="http://schemas.microsoft.com/office/drawing/2014/main" id="{87FA9899-716A-44D7-A96E-301A9E1DA0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6" y="2296"/>
                  <a:ext cx="318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78" name="Group 1766">
                <a:extLst>
                  <a:ext uri="{FF2B5EF4-FFF2-40B4-BE49-F238E27FC236}">
                    <a16:creationId xmlns:a16="http://schemas.microsoft.com/office/drawing/2014/main" id="{7F811D28-5EC6-44C6-9C52-6BC4636C716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49" y="3402"/>
                <a:ext cx="3673" cy="91"/>
                <a:chOff x="988" y="2478"/>
                <a:chExt cx="3673" cy="91"/>
              </a:xfrm>
            </p:grpSpPr>
            <p:sp>
              <p:nvSpPr>
                <p:cNvPr id="15079" name="AutoShape 1767">
                  <a:extLst>
                    <a:ext uri="{FF2B5EF4-FFF2-40B4-BE49-F238E27FC236}">
                      <a16:creationId xmlns:a16="http://schemas.microsoft.com/office/drawing/2014/main" id="{542D18B4-36B2-487E-8D66-242F182F4C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1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80" name="AutoShape 1768">
                  <a:extLst>
                    <a:ext uri="{FF2B5EF4-FFF2-40B4-BE49-F238E27FC236}">
                      <a16:creationId xmlns:a16="http://schemas.microsoft.com/office/drawing/2014/main" id="{A62E3C01-AE56-4F93-84FD-20E2B630F9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81" name="AutoShape 1769">
                  <a:extLst>
                    <a:ext uri="{FF2B5EF4-FFF2-40B4-BE49-F238E27FC236}">
                      <a16:creationId xmlns:a16="http://schemas.microsoft.com/office/drawing/2014/main" id="{2BED9387-75F7-45DD-AE32-034C9E699B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82" name="AutoShape 1770">
                  <a:extLst>
                    <a:ext uri="{FF2B5EF4-FFF2-40B4-BE49-F238E27FC236}">
                      <a16:creationId xmlns:a16="http://schemas.microsoft.com/office/drawing/2014/main" id="{56E41B89-FE13-4530-AEE4-A8A01FEFC5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83" name="AutoShape 1771">
                  <a:extLst>
                    <a:ext uri="{FF2B5EF4-FFF2-40B4-BE49-F238E27FC236}">
                      <a16:creationId xmlns:a16="http://schemas.microsoft.com/office/drawing/2014/main" id="{B5FF133C-7AD1-450A-9A32-BE9A38F2E1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84" name="AutoShape 1772">
                  <a:extLst>
                    <a:ext uri="{FF2B5EF4-FFF2-40B4-BE49-F238E27FC236}">
                      <a16:creationId xmlns:a16="http://schemas.microsoft.com/office/drawing/2014/main" id="{6F8A9161-47E4-4F98-9553-ED3788FCCF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85" name="AutoShape 1773">
                  <a:extLst>
                    <a:ext uri="{FF2B5EF4-FFF2-40B4-BE49-F238E27FC236}">
                      <a16:creationId xmlns:a16="http://schemas.microsoft.com/office/drawing/2014/main" id="{21DC89AF-06ED-48B5-AC12-4EAEDE5F5E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3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86" name="AutoShape 1774">
                  <a:extLst>
                    <a:ext uri="{FF2B5EF4-FFF2-40B4-BE49-F238E27FC236}">
                      <a16:creationId xmlns:a16="http://schemas.microsoft.com/office/drawing/2014/main" id="{F9046799-BC5A-445D-B679-838714725E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1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87" name="AutoShape 1775">
                  <a:extLst>
                    <a:ext uri="{FF2B5EF4-FFF2-40B4-BE49-F238E27FC236}">
                      <a16:creationId xmlns:a16="http://schemas.microsoft.com/office/drawing/2014/main" id="{1E26E0B6-1FEF-4178-968F-16E5FFE44F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88" name="AutoShape 1776">
                  <a:extLst>
                    <a:ext uri="{FF2B5EF4-FFF2-40B4-BE49-F238E27FC236}">
                      <a16:creationId xmlns:a16="http://schemas.microsoft.com/office/drawing/2014/main" id="{A3F98965-FAD9-44FB-8978-FE7D7789BF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1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89" name="AutoShape 1777">
                  <a:extLst>
                    <a:ext uri="{FF2B5EF4-FFF2-40B4-BE49-F238E27FC236}">
                      <a16:creationId xmlns:a16="http://schemas.microsoft.com/office/drawing/2014/main" id="{32244AF2-52C8-49C6-8F1F-49C4D86F53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90" name="AutoShape 1778">
                  <a:extLst>
                    <a:ext uri="{FF2B5EF4-FFF2-40B4-BE49-F238E27FC236}">
                      <a16:creationId xmlns:a16="http://schemas.microsoft.com/office/drawing/2014/main" id="{C4440AA4-9392-4494-BDFF-8E54474CB0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3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91" name="AutoShape 1779">
                  <a:extLst>
                    <a:ext uri="{FF2B5EF4-FFF2-40B4-BE49-F238E27FC236}">
                      <a16:creationId xmlns:a16="http://schemas.microsoft.com/office/drawing/2014/main" id="{5FA03189-9E78-4D29-B55D-906A559047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478"/>
                  <a:ext cx="363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92" name="Group 1780">
                <a:extLst>
                  <a:ext uri="{FF2B5EF4-FFF2-40B4-BE49-F238E27FC236}">
                    <a16:creationId xmlns:a16="http://schemas.microsoft.com/office/drawing/2014/main" id="{E7B378A5-6DC7-476D-B487-C1ABDDF72E7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80" y="3293"/>
                <a:ext cx="3810" cy="91"/>
                <a:chOff x="988" y="2387"/>
                <a:chExt cx="3810" cy="91"/>
              </a:xfrm>
            </p:grpSpPr>
            <p:sp>
              <p:nvSpPr>
                <p:cNvPr id="15093" name="AutoShape 1781">
                  <a:extLst>
                    <a:ext uri="{FF2B5EF4-FFF2-40B4-BE49-F238E27FC236}">
                      <a16:creationId xmlns:a16="http://schemas.microsoft.com/office/drawing/2014/main" id="{767715F5-1B7E-44A6-97E5-7F563D688A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4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94" name="AutoShape 1782">
                  <a:extLst>
                    <a:ext uri="{FF2B5EF4-FFF2-40B4-BE49-F238E27FC236}">
                      <a16:creationId xmlns:a16="http://schemas.microsoft.com/office/drawing/2014/main" id="{CC24C289-5583-4CAD-B22B-B9344339C0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2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95" name="AutoShape 1783">
                  <a:extLst>
                    <a:ext uri="{FF2B5EF4-FFF2-40B4-BE49-F238E27FC236}">
                      <a16:creationId xmlns:a16="http://schemas.microsoft.com/office/drawing/2014/main" id="{A052B438-A2FB-4C11-9392-46CA820034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7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96" name="AutoShape 1784">
                  <a:extLst>
                    <a:ext uri="{FF2B5EF4-FFF2-40B4-BE49-F238E27FC236}">
                      <a16:creationId xmlns:a16="http://schemas.microsoft.com/office/drawing/2014/main" id="{99F9D9EA-61E9-4CE9-A786-18E4CE7FA7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97" name="AutoShape 1785">
                  <a:extLst>
                    <a:ext uri="{FF2B5EF4-FFF2-40B4-BE49-F238E27FC236}">
                      <a16:creationId xmlns:a16="http://schemas.microsoft.com/office/drawing/2014/main" id="{9C71392A-FC6C-495B-B889-296A8B8EFA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98" name="AutoShape 1786">
                  <a:extLst>
                    <a:ext uri="{FF2B5EF4-FFF2-40B4-BE49-F238E27FC236}">
                      <a16:creationId xmlns:a16="http://schemas.microsoft.com/office/drawing/2014/main" id="{169E0242-A89D-4EA2-B4F7-FE1196F3F7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99" name="AutoShape 1787">
                  <a:extLst>
                    <a:ext uri="{FF2B5EF4-FFF2-40B4-BE49-F238E27FC236}">
                      <a16:creationId xmlns:a16="http://schemas.microsoft.com/office/drawing/2014/main" id="{F3892F2B-8229-4155-B2B1-2F170BCB6F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1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00" name="AutoShape 1788">
                  <a:extLst>
                    <a:ext uri="{FF2B5EF4-FFF2-40B4-BE49-F238E27FC236}">
                      <a16:creationId xmlns:a16="http://schemas.microsoft.com/office/drawing/2014/main" id="{7B861B8F-25E4-41AC-AA05-B03AC397B0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69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01" name="AutoShape 1789">
                  <a:extLst>
                    <a:ext uri="{FF2B5EF4-FFF2-40B4-BE49-F238E27FC236}">
                      <a16:creationId xmlns:a16="http://schemas.microsoft.com/office/drawing/2014/main" id="{AAA48655-51BC-4198-8C68-88C63566FD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9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02" name="AutoShape 1790">
                  <a:extLst>
                    <a:ext uri="{FF2B5EF4-FFF2-40B4-BE49-F238E27FC236}">
                      <a16:creationId xmlns:a16="http://schemas.microsoft.com/office/drawing/2014/main" id="{9D270E41-2DAD-4158-962D-352FDC29B7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57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03" name="AutoShape 1791">
                  <a:extLst>
                    <a:ext uri="{FF2B5EF4-FFF2-40B4-BE49-F238E27FC236}">
                      <a16:creationId xmlns:a16="http://schemas.microsoft.com/office/drawing/2014/main" id="{9A6380AC-62F2-4E38-8420-E7DFFC05D5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04" name="AutoShape 1792">
                  <a:extLst>
                    <a:ext uri="{FF2B5EF4-FFF2-40B4-BE49-F238E27FC236}">
                      <a16:creationId xmlns:a16="http://schemas.microsoft.com/office/drawing/2014/main" id="{98E8C9C2-F570-4923-9931-0EB4CC3246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7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05" name="AutoShape 1793">
                  <a:extLst>
                    <a:ext uri="{FF2B5EF4-FFF2-40B4-BE49-F238E27FC236}">
                      <a16:creationId xmlns:a16="http://schemas.microsoft.com/office/drawing/2014/main" id="{9E23253A-0ED0-4A6B-A33F-E9AE086DC3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1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06" name="AutoShape 1794">
                  <a:extLst>
                    <a:ext uri="{FF2B5EF4-FFF2-40B4-BE49-F238E27FC236}">
                      <a16:creationId xmlns:a16="http://schemas.microsoft.com/office/drawing/2014/main" id="{A1547006-178D-4BE4-9CBB-DC0FF261BC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387"/>
                  <a:ext cx="319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5107" name="AutoShape 1795">
              <a:extLst>
                <a:ext uri="{FF2B5EF4-FFF2-40B4-BE49-F238E27FC236}">
                  <a16:creationId xmlns:a16="http://schemas.microsoft.com/office/drawing/2014/main" id="{77711C6D-6192-4AE1-8586-23D4AD3E55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3036"/>
              <a:ext cx="907" cy="19"/>
            </a:xfrm>
            <a:custGeom>
              <a:avLst/>
              <a:gdLst>
                <a:gd name="G0" fmla="+- 737 0 0"/>
                <a:gd name="G1" fmla="+- 21600 0 737"/>
                <a:gd name="G2" fmla="*/ 737 1 2"/>
                <a:gd name="G3" fmla="+- 21600 0 G2"/>
                <a:gd name="G4" fmla="+/ 737 21600 2"/>
                <a:gd name="G5" fmla="+/ G1 0 2"/>
                <a:gd name="G6" fmla="*/ 21600 21600 737"/>
                <a:gd name="G7" fmla="*/ G6 1 2"/>
                <a:gd name="G8" fmla="+- 21600 0 G7"/>
                <a:gd name="G9" fmla="*/ 21600 1 2"/>
                <a:gd name="G10" fmla="+- 737 0 G9"/>
                <a:gd name="G11" fmla="?: G10 G8 0"/>
                <a:gd name="G12" fmla="?: G10 G7 21600"/>
                <a:gd name="T0" fmla="*/ 21231 w 21600"/>
                <a:gd name="T1" fmla="*/ 10800 h 21600"/>
                <a:gd name="T2" fmla="*/ 10800 w 21600"/>
                <a:gd name="T3" fmla="*/ 21600 h 21600"/>
                <a:gd name="T4" fmla="*/ 369 w 21600"/>
                <a:gd name="T5" fmla="*/ 10800 h 21600"/>
                <a:gd name="T6" fmla="*/ 10800 w 21600"/>
                <a:gd name="T7" fmla="*/ 0 h 21600"/>
                <a:gd name="T8" fmla="*/ 2169 w 21600"/>
                <a:gd name="T9" fmla="*/ 2169 h 21600"/>
                <a:gd name="T10" fmla="*/ 19431 w 21600"/>
                <a:gd name="T11" fmla="*/ 1943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37" y="21600"/>
                  </a:lnTo>
                  <a:lnTo>
                    <a:pt x="2086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08" name="AutoShape 1796">
              <a:extLst>
                <a:ext uri="{FF2B5EF4-FFF2-40B4-BE49-F238E27FC236}">
                  <a16:creationId xmlns:a16="http://schemas.microsoft.com/office/drawing/2014/main" id="{6365F2EB-622D-4FE0-BF9C-7B8A77207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5" y="2347"/>
              <a:ext cx="783" cy="424"/>
            </a:xfrm>
            <a:prstGeom prst="roundRect">
              <a:avLst>
                <a:gd name="adj" fmla="val 4370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09" name="Rectangle 1797">
              <a:extLst>
                <a:ext uri="{FF2B5EF4-FFF2-40B4-BE49-F238E27FC236}">
                  <a16:creationId xmlns:a16="http://schemas.microsoft.com/office/drawing/2014/main" id="{6317D8E4-19B6-4695-89D6-A88DE5E130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3" y="2375"/>
              <a:ext cx="627" cy="35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0" name="Rectangle 1798">
              <a:extLst>
                <a:ext uri="{FF2B5EF4-FFF2-40B4-BE49-F238E27FC236}">
                  <a16:creationId xmlns:a16="http://schemas.microsoft.com/office/drawing/2014/main" id="{C2B3858D-DE99-44EE-8B5E-167E296682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0" y="2384"/>
              <a:ext cx="613" cy="341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3725"/>
                    <a:invGamma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1" name="Rectangle 1799">
              <a:extLst>
                <a:ext uri="{FF2B5EF4-FFF2-40B4-BE49-F238E27FC236}">
                  <a16:creationId xmlns:a16="http://schemas.microsoft.com/office/drawing/2014/main" id="{93067CFB-8956-4F02-A040-6CD03EB472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9" y="2743"/>
              <a:ext cx="75" cy="1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2" name="AutoShape 1800">
              <a:extLst>
                <a:ext uri="{FF2B5EF4-FFF2-40B4-BE49-F238E27FC236}">
                  <a16:creationId xmlns:a16="http://schemas.microsoft.com/office/drawing/2014/main" id="{D3DFE3CD-80A2-4FE3-BEB1-3D0BEAEEA1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2" y="3046"/>
              <a:ext cx="869" cy="9"/>
            </a:xfrm>
            <a:custGeom>
              <a:avLst/>
              <a:gdLst>
                <a:gd name="G0" fmla="+- 737 0 0"/>
                <a:gd name="G1" fmla="+- 21600 0 737"/>
                <a:gd name="G2" fmla="*/ 737 1 2"/>
                <a:gd name="G3" fmla="+- 21600 0 G2"/>
                <a:gd name="G4" fmla="+/ 737 21600 2"/>
                <a:gd name="G5" fmla="+/ G1 0 2"/>
                <a:gd name="G6" fmla="*/ 21600 21600 737"/>
                <a:gd name="G7" fmla="*/ G6 1 2"/>
                <a:gd name="G8" fmla="+- 21600 0 G7"/>
                <a:gd name="G9" fmla="*/ 21600 1 2"/>
                <a:gd name="G10" fmla="+- 737 0 G9"/>
                <a:gd name="G11" fmla="?: G10 G8 0"/>
                <a:gd name="G12" fmla="?: G10 G7 21600"/>
                <a:gd name="T0" fmla="*/ 21231 w 21600"/>
                <a:gd name="T1" fmla="*/ 10800 h 21600"/>
                <a:gd name="T2" fmla="*/ 10800 w 21600"/>
                <a:gd name="T3" fmla="*/ 21600 h 21600"/>
                <a:gd name="T4" fmla="*/ 369 w 21600"/>
                <a:gd name="T5" fmla="*/ 10800 h 21600"/>
                <a:gd name="T6" fmla="*/ 10800 w 21600"/>
                <a:gd name="T7" fmla="*/ 0 h 21600"/>
                <a:gd name="T8" fmla="*/ 2169 w 21600"/>
                <a:gd name="T9" fmla="*/ 2169 h 21600"/>
                <a:gd name="T10" fmla="*/ 19431 w 21600"/>
                <a:gd name="T11" fmla="*/ 1943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37" y="21600"/>
                  </a:lnTo>
                  <a:lnTo>
                    <a:pt x="2086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3" name="AutoShape 1801">
              <a:extLst>
                <a:ext uri="{FF2B5EF4-FFF2-40B4-BE49-F238E27FC236}">
                  <a16:creationId xmlns:a16="http://schemas.microsoft.com/office/drawing/2014/main" id="{54828E24-685B-4E76-A117-3483B01CF4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0" y="2768"/>
              <a:ext cx="813" cy="5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CC"/>
                </a:gs>
                <a:gs pos="50000">
                  <a:srgbClr val="FFCCCC">
                    <a:gamma/>
                    <a:tint val="69804"/>
                    <a:invGamma/>
                  </a:srgbClr>
                </a:gs>
                <a:gs pos="100000">
                  <a:srgbClr val="FFCC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4" name="AutoShape 1802">
              <a:extLst>
                <a:ext uri="{FF2B5EF4-FFF2-40B4-BE49-F238E27FC236}">
                  <a16:creationId xmlns:a16="http://schemas.microsoft.com/office/drawing/2014/main" id="{B35C87EC-85F9-401B-840A-39E4CFD576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8" y="2781"/>
              <a:ext cx="787" cy="1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8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5" name="AutoShape 1803">
              <a:extLst>
                <a:ext uri="{FF2B5EF4-FFF2-40B4-BE49-F238E27FC236}">
                  <a16:creationId xmlns:a16="http://schemas.microsoft.com/office/drawing/2014/main" id="{8B82A2E1-CF1C-4E10-840D-98055317DF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6" y="2510"/>
              <a:ext cx="9" cy="5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shade val="5411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6" name="AutoShape 1804">
              <a:extLst>
                <a:ext uri="{FF2B5EF4-FFF2-40B4-BE49-F238E27FC236}">
                  <a16:creationId xmlns:a16="http://schemas.microsoft.com/office/drawing/2014/main" id="{E3BF7395-A8AA-4B34-9388-B5EB0F4E2A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8" y="2828"/>
              <a:ext cx="140" cy="1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CC"/>
                </a:gs>
                <a:gs pos="100000">
                  <a:srgbClr val="FFCC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7" name="AutoShape 1805">
              <a:extLst>
                <a:ext uri="{FF2B5EF4-FFF2-40B4-BE49-F238E27FC236}">
                  <a16:creationId xmlns:a16="http://schemas.microsoft.com/office/drawing/2014/main" id="{77B419A5-CC11-4F69-8848-2D5795F4A3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5" y="2828"/>
              <a:ext cx="140" cy="1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CC"/>
                </a:gs>
                <a:gs pos="100000">
                  <a:srgbClr val="FFCC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119" name="Group 1807">
            <a:extLst>
              <a:ext uri="{FF2B5EF4-FFF2-40B4-BE49-F238E27FC236}">
                <a16:creationId xmlns:a16="http://schemas.microsoft.com/office/drawing/2014/main" id="{27539D91-7B96-4F0A-9A5C-CE672062F1BF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981075"/>
            <a:ext cx="1441450" cy="1203325"/>
            <a:chOff x="308" y="706"/>
            <a:chExt cx="2268" cy="1893"/>
          </a:xfrm>
        </p:grpSpPr>
        <p:sp>
          <p:nvSpPr>
            <p:cNvPr id="15120" name="AutoShape 1808">
              <a:extLst>
                <a:ext uri="{FF2B5EF4-FFF2-40B4-BE49-F238E27FC236}">
                  <a16:creationId xmlns:a16="http://schemas.microsoft.com/office/drawing/2014/main" id="{04697139-A3FA-49B1-84C2-58777B8DF5C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08" y="1992"/>
              <a:ext cx="2268" cy="560"/>
            </a:xfrm>
            <a:custGeom>
              <a:avLst/>
              <a:gdLst>
                <a:gd name="G0" fmla="+- 1245 0 0"/>
                <a:gd name="G1" fmla="+- 21600 0 1245"/>
                <a:gd name="G2" fmla="*/ 1245 1 2"/>
                <a:gd name="G3" fmla="+- 21600 0 G2"/>
                <a:gd name="G4" fmla="+/ 1245 21600 2"/>
                <a:gd name="G5" fmla="+/ G1 0 2"/>
                <a:gd name="G6" fmla="*/ 21600 21600 1245"/>
                <a:gd name="G7" fmla="*/ G6 1 2"/>
                <a:gd name="G8" fmla="+- 21600 0 G7"/>
                <a:gd name="G9" fmla="*/ 21600 1 2"/>
                <a:gd name="G10" fmla="+- 1245 0 G9"/>
                <a:gd name="G11" fmla="?: G10 G8 0"/>
                <a:gd name="G12" fmla="?: G10 G7 21600"/>
                <a:gd name="T0" fmla="*/ 20977 w 21600"/>
                <a:gd name="T1" fmla="*/ 10800 h 21600"/>
                <a:gd name="T2" fmla="*/ 10800 w 21600"/>
                <a:gd name="T3" fmla="*/ 21600 h 21600"/>
                <a:gd name="T4" fmla="*/ 623 w 21600"/>
                <a:gd name="T5" fmla="*/ 10800 h 21600"/>
                <a:gd name="T6" fmla="*/ 10800 w 21600"/>
                <a:gd name="T7" fmla="*/ 0 h 21600"/>
                <a:gd name="T8" fmla="*/ 2423 w 21600"/>
                <a:gd name="T9" fmla="*/ 2423 h 21600"/>
                <a:gd name="T10" fmla="*/ 19177 w 21600"/>
                <a:gd name="T11" fmla="*/ 1917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45" y="21600"/>
                  </a:lnTo>
                  <a:lnTo>
                    <a:pt x="2035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38039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21" name="AutoShape 1809">
              <a:extLst>
                <a:ext uri="{FF2B5EF4-FFF2-40B4-BE49-F238E27FC236}">
                  <a16:creationId xmlns:a16="http://schemas.microsoft.com/office/drawing/2014/main" id="{E5B61573-C927-475E-8C94-00030E90B47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71" y="2015"/>
              <a:ext cx="2130" cy="374"/>
            </a:xfrm>
            <a:custGeom>
              <a:avLst/>
              <a:gdLst>
                <a:gd name="G0" fmla="+- 910 0 0"/>
                <a:gd name="G1" fmla="+- 21600 0 910"/>
                <a:gd name="G2" fmla="*/ 910 1 2"/>
                <a:gd name="G3" fmla="+- 21600 0 G2"/>
                <a:gd name="G4" fmla="+/ 910 21600 2"/>
                <a:gd name="G5" fmla="+/ G1 0 2"/>
                <a:gd name="G6" fmla="*/ 21600 21600 910"/>
                <a:gd name="G7" fmla="*/ G6 1 2"/>
                <a:gd name="G8" fmla="+- 21600 0 G7"/>
                <a:gd name="G9" fmla="*/ 21600 1 2"/>
                <a:gd name="G10" fmla="+- 910 0 G9"/>
                <a:gd name="G11" fmla="?: G10 G8 0"/>
                <a:gd name="G12" fmla="?: G10 G7 21600"/>
                <a:gd name="T0" fmla="*/ 21145 w 21600"/>
                <a:gd name="T1" fmla="*/ 10800 h 21600"/>
                <a:gd name="T2" fmla="*/ 10800 w 21600"/>
                <a:gd name="T3" fmla="*/ 21600 h 21600"/>
                <a:gd name="T4" fmla="*/ 455 w 21600"/>
                <a:gd name="T5" fmla="*/ 10800 h 21600"/>
                <a:gd name="T6" fmla="*/ 10800 w 21600"/>
                <a:gd name="T7" fmla="*/ 0 h 21600"/>
                <a:gd name="T8" fmla="*/ 2255 w 21600"/>
                <a:gd name="T9" fmla="*/ 2255 h 21600"/>
                <a:gd name="T10" fmla="*/ 19345 w 21600"/>
                <a:gd name="T11" fmla="*/ 1934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910" y="21600"/>
                  </a:lnTo>
                  <a:lnTo>
                    <a:pt x="2069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22" name="AutoShape 1810">
              <a:extLst>
                <a:ext uri="{FF2B5EF4-FFF2-40B4-BE49-F238E27FC236}">
                  <a16:creationId xmlns:a16="http://schemas.microsoft.com/office/drawing/2014/main" id="{86F5C25A-6AD2-4CD4-AD1C-ECE7B7C085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" y="1992"/>
              <a:ext cx="2014" cy="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7372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23" name="AutoShape 1811">
              <a:extLst>
                <a:ext uri="{FF2B5EF4-FFF2-40B4-BE49-F238E27FC236}">
                  <a16:creationId xmlns:a16="http://schemas.microsoft.com/office/drawing/2014/main" id="{F5ED3536-BC9F-4F06-9C22-EE6BA0D2DC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" y="706"/>
              <a:ext cx="1988" cy="1285"/>
            </a:xfrm>
            <a:prstGeom prst="roundRect">
              <a:avLst>
                <a:gd name="adj" fmla="val 4370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44314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124" name="Group 1812">
              <a:extLst>
                <a:ext uri="{FF2B5EF4-FFF2-40B4-BE49-F238E27FC236}">
                  <a16:creationId xmlns:a16="http://schemas.microsoft.com/office/drawing/2014/main" id="{F4D35E79-BE32-443C-B028-540F1AB091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2" y="2295"/>
              <a:ext cx="2057" cy="71"/>
              <a:chOff x="988" y="2704"/>
              <a:chExt cx="3991" cy="137"/>
            </a:xfrm>
          </p:grpSpPr>
          <p:sp>
            <p:nvSpPr>
              <p:cNvPr id="15125" name="AutoShape 1813">
                <a:extLst>
                  <a:ext uri="{FF2B5EF4-FFF2-40B4-BE49-F238E27FC236}">
                    <a16:creationId xmlns:a16="http://schemas.microsoft.com/office/drawing/2014/main" id="{15AF6197-F5D9-4462-BB1A-BDAB0413B1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704"/>
                <a:ext cx="1270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26" name="AutoShape 1814">
                <a:extLst>
                  <a:ext uri="{FF2B5EF4-FFF2-40B4-BE49-F238E27FC236}">
                    <a16:creationId xmlns:a16="http://schemas.microsoft.com/office/drawing/2014/main" id="{8B4FB458-5354-44C2-B4CF-F5E75C9166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27" name="AutoShape 1815">
                <a:extLst>
                  <a:ext uri="{FF2B5EF4-FFF2-40B4-BE49-F238E27FC236}">
                    <a16:creationId xmlns:a16="http://schemas.microsoft.com/office/drawing/2014/main" id="{A2B0ABD3-1A19-4009-BD50-6FA1815724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28" name="AutoShape 1816">
                <a:extLst>
                  <a:ext uri="{FF2B5EF4-FFF2-40B4-BE49-F238E27FC236}">
                    <a16:creationId xmlns:a16="http://schemas.microsoft.com/office/drawing/2014/main" id="{A450799B-775A-4202-ADAE-73ED4AEED6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29" name="AutoShape 1817">
                <a:extLst>
                  <a:ext uri="{FF2B5EF4-FFF2-40B4-BE49-F238E27FC236}">
                    <a16:creationId xmlns:a16="http://schemas.microsoft.com/office/drawing/2014/main" id="{21109CC2-A95C-4997-A529-4D5E97934F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30" name="AutoShape 1818">
                <a:extLst>
                  <a:ext uri="{FF2B5EF4-FFF2-40B4-BE49-F238E27FC236}">
                    <a16:creationId xmlns:a16="http://schemas.microsoft.com/office/drawing/2014/main" id="{1BB0B1FB-055E-4D3C-8CFA-D83DF6619C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31" name="AutoShape 1819">
                <a:extLst>
                  <a:ext uri="{FF2B5EF4-FFF2-40B4-BE49-F238E27FC236}">
                    <a16:creationId xmlns:a16="http://schemas.microsoft.com/office/drawing/2014/main" id="{E93512B8-7439-45E0-8E99-CB6D461A7D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32" name="AutoShape 1820">
                <a:extLst>
                  <a:ext uri="{FF2B5EF4-FFF2-40B4-BE49-F238E27FC236}">
                    <a16:creationId xmlns:a16="http://schemas.microsoft.com/office/drawing/2014/main" id="{FFF36823-130A-4835-9B18-0B4FB21348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33" name="AutoShape 1821">
                <a:extLst>
                  <a:ext uri="{FF2B5EF4-FFF2-40B4-BE49-F238E27FC236}">
                    <a16:creationId xmlns:a16="http://schemas.microsoft.com/office/drawing/2014/main" id="{0D9C93AA-D9A3-472A-9018-091EA8172F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3" y="2750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34" name="AutoShape 1822">
                <a:extLst>
                  <a:ext uri="{FF2B5EF4-FFF2-40B4-BE49-F238E27FC236}">
                    <a16:creationId xmlns:a16="http://schemas.microsoft.com/office/drawing/2014/main" id="{83C588FA-9DD8-4D0F-BAF0-45B6AC2E81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2750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35" name="AutoShape 1823">
                <a:extLst>
                  <a:ext uri="{FF2B5EF4-FFF2-40B4-BE49-F238E27FC236}">
                    <a16:creationId xmlns:a16="http://schemas.microsoft.com/office/drawing/2014/main" id="{C159AB02-884D-4442-9264-41E2F49D32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9" y="2750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136" name="Group 1824">
              <a:extLst>
                <a:ext uri="{FF2B5EF4-FFF2-40B4-BE49-F238E27FC236}">
                  <a16:creationId xmlns:a16="http://schemas.microsoft.com/office/drawing/2014/main" id="{FCC9D5D8-0381-4061-AB54-1825A72544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3" y="2239"/>
              <a:ext cx="2035" cy="47"/>
              <a:chOff x="988" y="2614"/>
              <a:chExt cx="3946" cy="91"/>
            </a:xfrm>
          </p:grpSpPr>
          <p:sp>
            <p:nvSpPr>
              <p:cNvPr id="15137" name="AutoShape 1825">
                <a:extLst>
                  <a:ext uri="{FF2B5EF4-FFF2-40B4-BE49-F238E27FC236}">
                    <a16:creationId xmlns:a16="http://schemas.microsoft.com/office/drawing/2014/main" id="{EDE1852A-1D6C-4D6B-B99D-B5AAD09546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38" name="AutoShape 1826">
                <a:extLst>
                  <a:ext uri="{FF2B5EF4-FFF2-40B4-BE49-F238E27FC236}">
                    <a16:creationId xmlns:a16="http://schemas.microsoft.com/office/drawing/2014/main" id="{04EFE50C-A8E7-43BD-97B8-8AC4B7E585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39" name="AutoShape 1827">
                <a:extLst>
                  <a:ext uri="{FF2B5EF4-FFF2-40B4-BE49-F238E27FC236}">
                    <a16:creationId xmlns:a16="http://schemas.microsoft.com/office/drawing/2014/main" id="{EA7E43C1-4D72-4690-8BD7-58ED9A2564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3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40" name="AutoShape 1828">
                <a:extLst>
                  <a:ext uri="{FF2B5EF4-FFF2-40B4-BE49-F238E27FC236}">
                    <a16:creationId xmlns:a16="http://schemas.microsoft.com/office/drawing/2014/main" id="{BCA7278E-7E1F-4157-AB34-FD205E0F1A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41" name="AutoShape 1829">
                <a:extLst>
                  <a:ext uri="{FF2B5EF4-FFF2-40B4-BE49-F238E27FC236}">
                    <a16:creationId xmlns:a16="http://schemas.microsoft.com/office/drawing/2014/main" id="{52B7E430-FDD3-4256-BC85-E73C162266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42" name="AutoShape 1830">
                <a:extLst>
                  <a:ext uri="{FF2B5EF4-FFF2-40B4-BE49-F238E27FC236}">
                    <a16:creationId xmlns:a16="http://schemas.microsoft.com/office/drawing/2014/main" id="{B3A8662A-ED9E-41DA-B864-69AE3EED70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43" name="AutoShape 1831">
                <a:extLst>
                  <a:ext uri="{FF2B5EF4-FFF2-40B4-BE49-F238E27FC236}">
                    <a16:creationId xmlns:a16="http://schemas.microsoft.com/office/drawing/2014/main" id="{163F1BF5-4AD4-4905-AE8C-3B28F7F8CD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9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44" name="AutoShape 1832">
                <a:extLst>
                  <a:ext uri="{FF2B5EF4-FFF2-40B4-BE49-F238E27FC236}">
                    <a16:creationId xmlns:a16="http://schemas.microsoft.com/office/drawing/2014/main" id="{F79C87E8-4EC4-46BA-B441-F6913F227B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45" name="AutoShape 1833">
                <a:extLst>
                  <a:ext uri="{FF2B5EF4-FFF2-40B4-BE49-F238E27FC236}">
                    <a16:creationId xmlns:a16="http://schemas.microsoft.com/office/drawing/2014/main" id="{9097920D-8CD8-4FAC-B6D1-B6F5DA6F24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46" name="AutoShape 1834">
                <a:extLst>
                  <a:ext uri="{FF2B5EF4-FFF2-40B4-BE49-F238E27FC236}">
                    <a16:creationId xmlns:a16="http://schemas.microsoft.com/office/drawing/2014/main" id="{59B3251C-6CA0-41C2-902F-F06FEB54B1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5" y="2614"/>
                <a:ext cx="409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47" name="AutoShape 1835">
                <a:extLst>
                  <a:ext uri="{FF2B5EF4-FFF2-40B4-BE49-F238E27FC236}">
                    <a16:creationId xmlns:a16="http://schemas.microsoft.com/office/drawing/2014/main" id="{858CCC4F-2BEC-44D6-A2F2-F69C3D07AD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3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48" name="AutoShape 1836">
                <a:extLst>
                  <a:ext uri="{FF2B5EF4-FFF2-40B4-BE49-F238E27FC236}">
                    <a16:creationId xmlns:a16="http://schemas.microsoft.com/office/drawing/2014/main" id="{B30AC828-457F-4220-BDA7-C97BD11C25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1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49" name="AutoShape 1837">
                <a:extLst>
                  <a:ext uri="{FF2B5EF4-FFF2-40B4-BE49-F238E27FC236}">
                    <a16:creationId xmlns:a16="http://schemas.microsoft.com/office/drawing/2014/main" id="{B20DF541-386F-48A8-8C9D-F597A9C3AC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614"/>
                <a:ext cx="498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150" name="Group 1838">
              <a:extLst>
                <a:ext uri="{FF2B5EF4-FFF2-40B4-BE49-F238E27FC236}">
                  <a16:creationId xmlns:a16="http://schemas.microsoft.com/office/drawing/2014/main" id="{525CBD03-05DD-417D-9F5A-8766A87A71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0" y="2038"/>
              <a:ext cx="1941" cy="24"/>
              <a:chOff x="1033" y="2205"/>
              <a:chExt cx="3765" cy="46"/>
            </a:xfrm>
          </p:grpSpPr>
          <p:sp>
            <p:nvSpPr>
              <p:cNvPr id="15151" name="AutoShape 1839">
                <a:extLst>
                  <a:ext uri="{FF2B5EF4-FFF2-40B4-BE49-F238E27FC236}">
                    <a16:creationId xmlns:a16="http://schemas.microsoft.com/office/drawing/2014/main" id="{AF4C9F10-6DC7-455A-8727-FFB744C09C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52" name="AutoShape 1840">
                <a:extLst>
                  <a:ext uri="{FF2B5EF4-FFF2-40B4-BE49-F238E27FC236}">
                    <a16:creationId xmlns:a16="http://schemas.microsoft.com/office/drawing/2014/main" id="{0408F758-FC48-402A-ACB4-C82D47CE3C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5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53" name="AutoShape 1841">
                <a:extLst>
                  <a:ext uri="{FF2B5EF4-FFF2-40B4-BE49-F238E27FC236}">
                    <a16:creationId xmlns:a16="http://schemas.microsoft.com/office/drawing/2014/main" id="{5B37BD68-6756-4ABE-9640-1FE79E9F93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8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54" name="AutoShape 1842">
                <a:extLst>
                  <a:ext uri="{FF2B5EF4-FFF2-40B4-BE49-F238E27FC236}">
                    <a16:creationId xmlns:a16="http://schemas.microsoft.com/office/drawing/2014/main" id="{802C3215-4B2E-4B3E-AA0D-9250163DD2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1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55" name="AutoShape 1843">
                <a:extLst>
                  <a:ext uri="{FF2B5EF4-FFF2-40B4-BE49-F238E27FC236}">
                    <a16:creationId xmlns:a16="http://schemas.microsoft.com/office/drawing/2014/main" id="{DDC2B2AC-6D65-406D-8C82-75859CAD5D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3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56" name="AutoShape 1844">
                <a:extLst>
                  <a:ext uri="{FF2B5EF4-FFF2-40B4-BE49-F238E27FC236}">
                    <a16:creationId xmlns:a16="http://schemas.microsoft.com/office/drawing/2014/main" id="{7BB84F5A-4BB8-43D6-8165-5622B4911F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6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57" name="AutoShape 1845">
                <a:extLst>
                  <a:ext uri="{FF2B5EF4-FFF2-40B4-BE49-F238E27FC236}">
                    <a16:creationId xmlns:a16="http://schemas.microsoft.com/office/drawing/2014/main" id="{C4E9CE39-331F-4FBC-962D-FC36090E6F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9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58" name="AutoShape 1846">
                <a:extLst>
                  <a:ext uri="{FF2B5EF4-FFF2-40B4-BE49-F238E27FC236}">
                    <a16:creationId xmlns:a16="http://schemas.microsoft.com/office/drawing/2014/main" id="{14DC6DFB-5AF7-4971-BA7F-1931F6EC9C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59" name="AutoShape 1847">
                <a:extLst>
                  <a:ext uri="{FF2B5EF4-FFF2-40B4-BE49-F238E27FC236}">
                    <a16:creationId xmlns:a16="http://schemas.microsoft.com/office/drawing/2014/main" id="{0D2686AD-21A7-4259-B702-52B4813EC3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4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60" name="AutoShape 1848">
                <a:extLst>
                  <a:ext uri="{FF2B5EF4-FFF2-40B4-BE49-F238E27FC236}">
                    <a16:creationId xmlns:a16="http://schemas.microsoft.com/office/drawing/2014/main" id="{3CA131E2-96AB-4197-8FB8-BBFBEA42F9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7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61" name="AutoShape 1849">
                <a:extLst>
                  <a:ext uri="{FF2B5EF4-FFF2-40B4-BE49-F238E27FC236}">
                    <a16:creationId xmlns:a16="http://schemas.microsoft.com/office/drawing/2014/main" id="{A177EC61-B2D3-41DA-B673-83B5FA7013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0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62" name="AutoShape 1850">
                <a:extLst>
                  <a:ext uri="{FF2B5EF4-FFF2-40B4-BE49-F238E27FC236}">
                    <a16:creationId xmlns:a16="http://schemas.microsoft.com/office/drawing/2014/main" id="{1E1B4A61-FB61-4571-8D46-74F6963C18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2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63" name="AutoShape 1851">
                <a:extLst>
                  <a:ext uri="{FF2B5EF4-FFF2-40B4-BE49-F238E27FC236}">
                    <a16:creationId xmlns:a16="http://schemas.microsoft.com/office/drawing/2014/main" id="{F6D09712-BA51-48BE-8984-FFC7FF598F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5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64" name="AutoShape 1852">
                <a:extLst>
                  <a:ext uri="{FF2B5EF4-FFF2-40B4-BE49-F238E27FC236}">
                    <a16:creationId xmlns:a16="http://schemas.microsoft.com/office/drawing/2014/main" id="{C39FD8AA-0B9A-485A-9319-07143FAA3B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8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65" name="AutoShape 1853">
                <a:extLst>
                  <a:ext uri="{FF2B5EF4-FFF2-40B4-BE49-F238E27FC236}">
                    <a16:creationId xmlns:a16="http://schemas.microsoft.com/office/drawing/2014/main" id="{2A405F89-28E6-4B11-8753-1BE9221650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1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166" name="Group 1854">
              <a:extLst>
                <a:ext uri="{FF2B5EF4-FFF2-40B4-BE49-F238E27FC236}">
                  <a16:creationId xmlns:a16="http://schemas.microsoft.com/office/drawing/2014/main" id="{196EC6D7-E95A-4F6E-B990-21D48BA997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0" y="2070"/>
              <a:ext cx="1941" cy="47"/>
              <a:chOff x="1033" y="2296"/>
              <a:chExt cx="3765" cy="91"/>
            </a:xfrm>
          </p:grpSpPr>
          <p:sp>
            <p:nvSpPr>
              <p:cNvPr id="15167" name="AutoShape 1855">
                <a:extLst>
                  <a:ext uri="{FF2B5EF4-FFF2-40B4-BE49-F238E27FC236}">
                    <a16:creationId xmlns:a16="http://schemas.microsoft.com/office/drawing/2014/main" id="{B572401A-6E01-4E21-B5DC-98EB9DB9F8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2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68" name="AutoShape 1856">
                <a:extLst>
                  <a:ext uri="{FF2B5EF4-FFF2-40B4-BE49-F238E27FC236}">
                    <a16:creationId xmlns:a16="http://schemas.microsoft.com/office/drawing/2014/main" id="{224024DB-66CB-4E5A-AB73-84DE0D23EE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0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69" name="AutoShape 1857">
                <a:extLst>
                  <a:ext uri="{FF2B5EF4-FFF2-40B4-BE49-F238E27FC236}">
                    <a16:creationId xmlns:a16="http://schemas.microsoft.com/office/drawing/2014/main" id="{3E5B0183-EBF8-4D13-A176-A05549D1C2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70" name="AutoShape 1858">
                <a:extLst>
                  <a:ext uri="{FF2B5EF4-FFF2-40B4-BE49-F238E27FC236}">
                    <a16:creationId xmlns:a16="http://schemas.microsoft.com/office/drawing/2014/main" id="{C20591F7-4E35-4EC1-B3FD-E5B910F745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71" name="AutoShape 1859">
                <a:extLst>
                  <a:ext uri="{FF2B5EF4-FFF2-40B4-BE49-F238E27FC236}">
                    <a16:creationId xmlns:a16="http://schemas.microsoft.com/office/drawing/2014/main" id="{787897E6-8FA4-4908-B045-C425960F22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72" name="AutoShape 1860">
                <a:extLst>
                  <a:ext uri="{FF2B5EF4-FFF2-40B4-BE49-F238E27FC236}">
                    <a16:creationId xmlns:a16="http://schemas.microsoft.com/office/drawing/2014/main" id="{D0B52533-166F-40EF-B28D-B276DF6DC4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73" name="AutoShape 1861">
                <a:extLst>
                  <a:ext uri="{FF2B5EF4-FFF2-40B4-BE49-F238E27FC236}">
                    <a16:creationId xmlns:a16="http://schemas.microsoft.com/office/drawing/2014/main" id="{4B13FD7A-EC79-46C8-A378-5A6B8F25B3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74" name="AutoShape 1862">
                <a:extLst>
                  <a:ext uri="{FF2B5EF4-FFF2-40B4-BE49-F238E27FC236}">
                    <a16:creationId xmlns:a16="http://schemas.microsoft.com/office/drawing/2014/main" id="{758B2E20-C10D-43B3-939B-704E9B180A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75" name="AutoShape 1863">
                <a:extLst>
                  <a:ext uri="{FF2B5EF4-FFF2-40B4-BE49-F238E27FC236}">
                    <a16:creationId xmlns:a16="http://schemas.microsoft.com/office/drawing/2014/main" id="{5F7CA8CF-5C17-4E46-86C9-3228F1D3A3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8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76" name="AutoShape 1864">
                <a:extLst>
                  <a:ext uri="{FF2B5EF4-FFF2-40B4-BE49-F238E27FC236}">
                    <a16:creationId xmlns:a16="http://schemas.microsoft.com/office/drawing/2014/main" id="{6A9AE0F4-78CC-4DF5-8B32-5AD0C79DC1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77" name="AutoShape 1865">
                <a:extLst>
                  <a:ext uri="{FF2B5EF4-FFF2-40B4-BE49-F238E27FC236}">
                    <a16:creationId xmlns:a16="http://schemas.microsoft.com/office/drawing/2014/main" id="{40896517-1DFE-4EA5-A340-40593E0D94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2296"/>
                <a:ext cx="317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78" name="AutoShape 1866">
                <a:extLst>
                  <a:ext uri="{FF2B5EF4-FFF2-40B4-BE49-F238E27FC236}">
                    <a16:creationId xmlns:a16="http://schemas.microsoft.com/office/drawing/2014/main" id="{71EE3154-71CF-41C2-9458-65A5DAFECC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2296"/>
                <a:ext cx="318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79" name="AutoShape 1867">
                <a:extLst>
                  <a:ext uri="{FF2B5EF4-FFF2-40B4-BE49-F238E27FC236}">
                    <a16:creationId xmlns:a16="http://schemas.microsoft.com/office/drawing/2014/main" id="{F47708C9-7B20-4A9C-98DC-DA433CCFD3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2296"/>
                <a:ext cx="318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180" name="Group 1868">
              <a:extLst>
                <a:ext uri="{FF2B5EF4-FFF2-40B4-BE49-F238E27FC236}">
                  <a16:creationId xmlns:a16="http://schemas.microsoft.com/office/drawing/2014/main" id="{7EB925C1-D907-46A9-8F0F-B683DE72A7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4" y="2183"/>
              <a:ext cx="1894" cy="47"/>
              <a:chOff x="988" y="2478"/>
              <a:chExt cx="3673" cy="91"/>
            </a:xfrm>
          </p:grpSpPr>
          <p:sp>
            <p:nvSpPr>
              <p:cNvPr id="15181" name="AutoShape 1869">
                <a:extLst>
                  <a:ext uri="{FF2B5EF4-FFF2-40B4-BE49-F238E27FC236}">
                    <a16:creationId xmlns:a16="http://schemas.microsoft.com/office/drawing/2014/main" id="{2833FB20-9DBA-498F-9C29-6B0B3EDA52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82" name="AutoShape 1870">
                <a:extLst>
                  <a:ext uri="{FF2B5EF4-FFF2-40B4-BE49-F238E27FC236}">
                    <a16:creationId xmlns:a16="http://schemas.microsoft.com/office/drawing/2014/main" id="{4770CEB6-02AB-4C13-9C4B-5149D2495F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83" name="AutoShape 1871">
                <a:extLst>
                  <a:ext uri="{FF2B5EF4-FFF2-40B4-BE49-F238E27FC236}">
                    <a16:creationId xmlns:a16="http://schemas.microsoft.com/office/drawing/2014/main" id="{D5CE7349-6037-4194-A6CD-8BDF6EB73F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7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84" name="AutoShape 1872">
                <a:extLst>
                  <a:ext uri="{FF2B5EF4-FFF2-40B4-BE49-F238E27FC236}">
                    <a16:creationId xmlns:a16="http://schemas.microsoft.com/office/drawing/2014/main" id="{65DC3002-0366-4847-AE7B-B552A6781D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85" name="AutoShape 1873">
                <a:extLst>
                  <a:ext uri="{FF2B5EF4-FFF2-40B4-BE49-F238E27FC236}">
                    <a16:creationId xmlns:a16="http://schemas.microsoft.com/office/drawing/2014/main" id="{BE75A6A2-1905-4BF4-B321-0AEF37C827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86" name="AutoShape 1874">
                <a:extLst>
                  <a:ext uri="{FF2B5EF4-FFF2-40B4-BE49-F238E27FC236}">
                    <a16:creationId xmlns:a16="http://schemas.microsoft.com/office/drawing/2014/main" id="{6780FC5C-8AA8-4F06-973A-62FEB208BE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87" name="AutoShape 1875">
                <a:extLst>
                  <a:ext uri="{FF2B5EF4-FFF2-40B4-BE49-F238E27FC236}">
                    <a16:creationId xmlns:a16="http://schemas.microsoft.com/office/drawing/2014/main" id="{2423C3F0-A61F-420D-8FA1-1767C7198D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3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88" name="AutoShape 1876">
                <a:extLst>
                  <a:ext uri="{FF2B5EF4-FFF2-40B4-BE49-F238E27FC236}">
                    <a16:creationId xmlns:a16="http://schemas.microsoft.com/office/drawing/2014/main" id="{DA687489-B910-4C13-B60C-EB5B172D35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89" name="AutoShape 1877">
                <a:extLst>
                  <a:ext uri="{FF2B5EF4-FFF2-40B4-BE49-F238E27FC236}">
                    <a16:creationId xmlns:a16="http://schemas.microsoft.com/office/drawing/2014/main" id="{33831F6F-0673-4C26-82B4-B905E6A10E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9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90" name="AutoShape 1878">
                <a:extLst>
                  <a:ext uri="{FF2B5EF4-FFF2-40B4-BE49-F238E27FC236}">
                    <a16:creationId xmlns:a16="http://schemas.microsoft.com/office/drawing/2014/main" id="{0D278E6F-AD60-4094-A3E2-AB557EC46E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91" name="AutoShape 1879">
                <a:extLst>
                  <a:ext uri="{FF2B5EF4-FFF2-40B4-BE49-F238E27FC236}">
                    <a16:creationId xmlns:a16="http://schemas.microsoft.com/office/drawing/2014/main" id="{87FA70A1-E4C4-4BCE-BCE8-8A2405938B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5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92" name="AutoShape 1880">
                <a:extLst>
                  <a:ext uri="{FF2B5EF4-FFF2-40B4-BE49-F238E27FC236}">
                    <a16:creationId xmlns:a16="http://schemas.microsoft.com/office/drawing/2014/main" id="{CE7D73DB-0EE6-4884-9B0E-BB33F6DA8E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5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93" name="AutoShape 1881">
                <a:extLst>
                  <a:ext uri="{FF2B5EF4-FFF2-40B4-BE49-F238E27FC236}">
                    <a16:creationId xmlns:a16="http://schemas.microsoft.com/office/drawing/2014/main" id="{74173386-381D-4BA0-8B58-5218BC79B8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478"/>
                <a:ext cx="363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194" name="Group 1882">
              <a:extLst>
                <a:ext uri="{FF2B5EF4-FFF2-40B4-BE49-F238E27FC236}">
                  <a16:creationId xmlns:a16="http://schemas.microsoft.com/office/drawing/2014/main" id="{02E2A8E3-6AC1-4A9A-B947-BFBA950590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8" y="2127"/>
              <a:ext cx="1965" cy="46"/>
              <a:chOff x="988" y="2387"/>
              <a:chExt cx="3810" cy="91"/>
            </a:xfrm>
          </p:grpSpPr>
          <p:sp>
            <p:nvSpPr>
              <p:cNvPr id="15195" name="AutoShape 1883">
                <a:extLst>
                  <a:ext uri="{FF2B5EF4-FFF2-40B4-BE49-F238E27FC236}">
                    <a16:creationId xmlns:a16="http://schemas.microsoft.com/office/drawing/2014/main" id="{6ED2F832-BFAB-446A-BBBE-1AAC16022E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5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96" name="AutoShape 1884">
                <a:extLst>
                  <a:ext uri="{FF2B5EF4-FFF2-40B4-BE49-F238E27FC236}">
                    <a16:creationId xmlns:a16="http://schemas.microsoft.com/office/drawing/2014/main" id="{A82F35DD-B2A0-4F71-AB67-FE9CA37319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2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97" name="AutoShape 1885">
                <a:extLst>
                  <a:ext uri="{FF2B5EF4-FFF2-40B4-BE49-F238E27FC236}">
                    <a16:creationId xmlns:a16="http://schemas.microsoft.com/office/drawing/2014/main" id="{439C456B-A890-4C0E-9E20-4DA7A0928E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7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98" name="AutoShape 1886">
                <a:extLst>
                  <a:ext uri="{FF2B5EF4-FFF2-40B4-BE49-F238E27FC236}">
                    <a16:creationId xmlns:a16="http://schemas.microsoft.com/office/drawing/2014/main" id="{65C0ECA7-702A-480A-9403-721C74D682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5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199" name="AutoShape 1887">
                <a:extLst>
                  <a:ext uri="{FF2B5EF4-FFF2-40B4-BE49-F238E27FC236}">
                    <a16:creationId xmlns:a16="http://schemas.microsoft.com/office/drawing/2014/main" id="{8BF2C4FB-4BA0-4346-8EBF-AE12AAEEDC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3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00" name="AutoShape 1888">
                <a:extLst>
                  <a:ext uri="{FF2B5EF4-FFF2-40B4-BE49-F238E27FC236}">
                    <a16:creationId xmlns:a16="http://schemas.microsoft.com/office/drawing/2014/main" id="{D88DA32E-1832-4FBB-8765-B84F9F0DC6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01" name="AutoShape 1889">
                <a:extLst>
                  <a:ext uri="{FF2B5EF4-FFF2-40B4-BE49-F238E27FC236}">
                    <a16:creationId xmlns:a16="http://schemas.microsoft.com/office/drawing/2014/main" id="{B9DF6703-DEF1-4215-90EF-1FBBCAFCA8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1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02" name="AutoShape 1890">
                <a:extLst>
                  <a:ext uri="{FF2B5EF4-FFF2-40B4-BE49-F238E27FC236}">
                    <a16:creationId xmlns:a16="http://schemas.microsoft.com/office/drawing/2014/main" id="{01A49264-05DB-459C-A9BD-6E84BBF5E5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9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03" name="AutoShape 1891">
                <a:extLst>
                  <a:ext uri="{FF2B5EF4-FFF2-40B4-BE49-F238E27FC236}">
                    <a16:creationId xmlns:a16="http://schemas.microsoft.com/office/drawing/2014/main" id="{816BAA99-59E7-4E3A-BE91-C8D633CD41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9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04" name="AutoShape 1892">
                <a:extLst>
                  <a:ext uri="{FF2B5EF4-FFF2-40B4-BE49-F238E27FC236}">
                    <a16:creationId xmlns:a16="http://schemas.microsoft.com/office/drawing/2014/main" id="{C8497C9B-8920-4040-8BBA-7A2CF6EB8A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7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05" name="AutoShape 1893">
                <a:extLst>
                  <a:ext uri="{FF2B5EF4-FFF2-40B4-BE49-F238E27FC236}">
                    <a16:creationId xmlns:a16="http://schemas.microsoft.com/office/drawing/2014/main" id="{8F0A7CD2-26A4-4FA3-B06C-9942688903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5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06" name="AutoShape 1894">
                <a:extLst>
                  <a:ext uri="{FF2B5EF4-FFF2-40B4-BE49-F238E27FC236}">
                    <a16:creationId xmlns:a16="http://schemas.microsoft.com/office/drawing/2014/main" id="{E3DAC80D-61BC-425C-B393-EEFB3ED1FC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07" name="AutoShape 1895">
                <a:extLst>
                  <a:ext uri="{FF2B5EF4-FFF2-40B4-BE49-F238E27FC236}">
                    <a16:creationId xmlns:a16="http://schemas.microsoft.com/office/drawing/2014/main" id="{81804138-E595-4908-B5B5-A17E851138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1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08" name="AutoShape 1896">
                <a:extLst>
                  <a:ext uri="{FF2B5EF4-FFF2-40B4-BE49-F238E27FC236}">
                    <a16:creationId xmlns:a16="http://schemas.microsoft.com/office/drawing/2014/main" id="{1E2D5D01-460D-45E7-8154-9D1C522783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387"/>
                <a:ext cx="319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209" name="AutoShape 1897">
              <a:extLst>
                <a:ext uri="{FF2B5EF4-FFF2-40B4-BE49-F238E27FC236}">
                  <a16:creationId xmlns:a16="http://schemas.microsoft.com/office/drawing/2014/main" id="{3EE4AB98-4F9D-4A16-96A3-2302A9D20B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2552"/>
              <a:ext cx="2268" cy="47"/>
            </a:xfrm>
            <a:custGeom>
              <a:avLst/>
              <a:gdLst>
                <a:gd name="G0" fmla="+- 737 0 0"/>
                <a:gd name="G1" fmla="+- 21600 0 737"/>
                <a:gd name="G2" fmla="*/ 737 1 2"/>
                <a:gd name="G3" fmla="+- 21600 0 G2"/>
                <a:gd name="G4" fmla="+/ 737 21600 2"/>
                <a:gd name="G5" fmla="+/ G1 0 2"/>
                <a:gd name="G6" fmla="*/ 21600 21600 737"/>
                <a:gd name="G7" fmla="*/ G6 1 2"/>
                <a:gd name="G8" fmla="+- 21600 0 G7"/>
                <a:gd name="G9" fmla="*/ 21600 1 2"/>
                <a:gd name="G10" fmla="+- 737 0 G9"/>
                <a:gd name="G11" fmla="?: G10 G8 0"/>
                <a:gd name="G12" fmla="?: G10 G7 21600"/>
                <a:gd name="T0" fmla="*/ 21231 w 21600"/>
                <a:gd name="T1" fmla="*/ 10800 h 21600"/>
                <a:gd name="T2" fmla="*/ 10800 w 21600"/>
                <a:gd name="T3" fmla="*/ 21600 h 21600"/>
                <a:gd name="T4" fmla="*/ 369 w 21600"/>
                <a:gd name="T5" fmla="*/ 10800 h 21600"/>
                <a:gd name="T6" fmla="*/ 10800 w 21600"/>
                <a:gd name="T7" fmla="*/ 0 h 21600"/>
                <a:gd name="T8" fmla="*/ 2169 w 21600"/>
                <a:gd name="T9" fmla="*/ 2169 h 21600"/>
                <a:gd name="T10" fmla="*/ 19431 w 21600"/>
                <a:gd name="T11" fmla="*/ 1943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37" y="21600"/>
                  </a:lnTo>
                  <a:lnTo>
                    <a:pt x="2086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0" name="AutoShape 1898">
              <a:extLst>
                <a:ext uri="{FF2B5EF4-FFF2-40B4-BE49-F238E27FC236}">
                  <a16:creationId xmlns:a16="http://schemas.microsoft.com/office/drawing/2014/main" id="{7AFE70FD-975B-49F3-98FE-5F1C0E8FB1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" y="719"/>
              <a:ext cx="1988" cy="1273"/>
            </a:xfrm>
            <a:prstGeom prst="roundRect">
              <a:avLst>
                <a:gd name="adj" fmla="val 437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41176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1" name="Rectangle 1899">
              <a:extLst>
                <a:ext uri="{FF2B5EF4-FFF2-40B4-BE49-F238E27FC236}">
                  <a16:creationId xmlns:a16="http://schemas.microsoft.com/office/drawing/2014/main" id="{0C25A915-3F78-41A6-9DD4-9D61BF62E2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" y="846"/>
              <a:ext cx="1684" cy="105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2" name="Rectangle 1900">
              <a:extLst>
                <a:ext uri="{FF2B5EF4-FFF2-40B4-BE49-F238E27FC236}">
                  <a16:creationId xmlns:a16="http://schemas.microsoft.com/office/drawing/2014/main" id="{92073D40-3154-488B-B68A-A845A4A6B1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" y="864"/>
              <a:ext cx="1660" cy="1016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3725"/>
                    <a:invGamma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3" name="AutoShape 1901">
              <a:extLst>
                <a:ext uri="{FF2B5EF4-FFF2-40B4-BE49-F238E27FC236}">
                  <a16:creationId xmlns:a16="http://schemas.microsoft.com/office/drawing/2014/main" id="{83AF92F8-2473-46AE-A584-5B8306394A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7" y="2482"/>
              <a:ext cx="584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4" name="AutoShape 1902">
              <a:extLst>
                <a:ext uri="{FF2B5EF4-FFF2-40B4-BE49-F238E27FC236}">
                  <a16:creationId xmlns:a16="http://schemas.microsoft.com/office/drawing/2014/main" id="{90CEF046-4D1B-43F7-84CD-CEC5B2902B7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150" y="2494"/>
              <a:ext cx="538" cy="3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5" name="AutoShape 1903">
              <a:extLst>
                <a:ext uri="{FF2B5EF4-FFF2-40B4-BE49-F238E27FC236}">
                  <a16:creationId xmlns:a16="http://schemas.microsoft.com/office/drawing/2014/main" id="{241B46AB-28F7-4E71-AA85-57104D451E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" y="2529"/>
              <a:ext cx="2222" cy="2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8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6" name="Rectangle 1904">
              <a:extLst>
                <a:ext uri="{FF2B5EF4-FFF2-40B4-BE49-F238E27FC236}">
                  <a16:creationId xmlns:a16="http://schemas.microsoft.com/office/drawing/2014/main" id="{D1B14D27-E96E-45AC-93BF-F63DF12C6E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0" y="1921"/>
              <a:ext cx="187" cy="4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7" name="AutoShape 1905">
              <a:extLst>
                <a:ext uri="{FF2B5EF4-FFF2-40B4-BE49-F238E27FC236}">
                  <a16:creationId xmlns:a16="http://schemas.microsoft.com/office/drawing/2014/main" id="{965E5EB6-8198-487D-B10E-8A0A1DE312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" y="1898"/>
              <a:ext cx="117" cy="11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60392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8" name="AutoShape 1906">
              <a:extLst>
                <a:ext uri="{FF2B5EF4-FFF2-40B4-BE49-F238E27FC236}">
                  <a16:creationId xmlns:a16="http://schemas.microsoft.com/office/drawing/2014/main" id="{14F875AF-3DA0-4436-BB8D-304FFF233E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9" y="1898"/>
              <a:ext cx="117" cy="11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60392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9" name="AutoShape 1907">
              <a:extLst>
                <a:ext uri="{FF2B5EF4-FFF2-40B4-BE49-F238E27FC236}">
                  <a16:creationId xmlns:a16="http://schemas.microsoft.com/office/drawing/2014/main" id="{55A89B26-75C3-43FC-BAC8-3B70596FD5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" y="2576"/>
              <a:ext cx="2175" cy="23"/>
            </a:xfrm>
            <a:custGeom>
              <a:avLst/>
              <a:gdLst>
                <a:gd name="G0" fmla="+- 358 0 0"/>
                <a:gd name="G1" fmla="+- 21600 0 358"/>
                <a:gd name="G2" fmla="*/ 358 1 2"/>
                <a:gd name="G3" fmla="+- 21600 0 G2"/>
                <a:gd name="G4" fmla="+/ 358 21600 2"/>
                <a:gd name="G5" fmla="+/ G1 0 2"/>
                <a:gd name="G6" fmla="*/ 21600 21600 358"/>
                <a:gd name="G7" fmla="*/ G6 1 2"/>
                <a:gd name="G8" fmla="+- 21600 0 G7"/>
                <a:gd name="G9" fmla="*/ 21600 1 2"/>
                <a:gd name="G10" fmla="+- 358 0 G9"/>
                <a:gd name="G11" fmla="?: G10 G8 0"/>
                <a:gd name="G12" fmla="?: G10 G7 21600"/>
                <a:gd name="T0" fmla="*/ 21421 w 21600"/>
                <a:gd name="T1" fmla="*/ 10800 h 21600"/>
                <a:gd name="T2" fmla="*/ 10800 w 21600"/>
                <a:gd name="T3" fmla="*/ 21600 h 21600"/>
                <a:gd name="T4" fmla="*/ 179 w 21600"/>
                <a:gd name="T5" fmla="*/ 10800 h 21600"/>
                <a:gd name="T6" fmla="*/ 10800 w 21600"/>
                <a:gd name="T7" fmla="*/ 0 h 21600"/>
                <a:gd name="T8" fmla="*/ 1979 w 21600"/>
                <a:gd name="T9" fmla="*/ 1979 h 21600"/>
                <a:gd name="T10" fmla="*/ 19621 w 21600"/>
                <a:gd name="T11" fmla="*/ 1962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58" y="21600"/>
                  </a:lnTo>
                  <a:lnTo>
                    <a:pt x="2124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20" name="Oval 1908">
              <a:extLst>
                <a:ext uri="{FF2B5EF4-FFF2-40B4-BE49-F238E27FC236}">
                  <a16:creationId xmlns:a16="http://schemas.microsoft.com/office/drawing/2014/main" id="{1C601DF8-6A1C-4726-8F2E-DF3F0E5FBD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3" y="729"/>
              <a:ext cx="91" cy="91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21" name="Oval 1909">
              <a:extLst>
                <a:ext uri="{FF2B5EF4-FFF2-40B4-BE49-F238E27FC236}">
                  <a16:creationId xmlns:a16="http://schemas.microsoft.com/office/drawing/2014/main" id="{734B8D33-A37A-4CE0-A970-73DA495BC71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396" y="752"/>
              <a:ext cx="46" cy="46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222" name="Group 1910">
            <a:extLst>
              <a:ext uri="{FF2B5EF4-FFF2-40B4-BE49-F238E27FC236}">
                <a16:creationId xmlns:a16="http://schemas.microsoft.com/office/drawing/2014/main" id="{F769D36C-D6AD-4912-BE51-7AF688602EDE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4873625"/>
            <a:ext cx="1439862" cy="1292225"/>
            <a:chOff x="308" y="579"/>
            <a:chExt cx="2268" cy="2034"/>
          </a:xfrm>
        </p:grpSpPr>
        <p:sp>
          <p:nvSpPr>
            <p:cNvPr id="15223" name="AutoShape 1911">
              <a:extLst>
                <a:ext uri="{FF2B5EF4-FFF2-40B4-BE49-F238E27FC236}">
                  <a16:creationId xmlns:a16="http://schemas.microsoft.com/office/drawing/2014/main" id="{45684A47-1A37-43B8-9092-4622366FA91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08" y="1947"/>
              <a:ext cx="2268" cy="614"/>
            </a:xfrm>
            <a:custGeom>
              <a:avLst/>
              <a:gdLst>
                <a:gd name="G0" fmla="+- 1245 0 0"/>
                <a:gd name="G1" fmla="+- 21600 0 1245"/>
                <a:gd name="G2" fmla="*/ 1245 1 2"/>
                <a:gd name="G3" fmla="+- 21600 0 G2"/>
                <a:gd name="G4" fmla="+/ 1245 21600 2"/>
                <a:gd name="G5" fmla="+/ G1 0 2"/>
                <a:gd name="G6" fmla="*/ 21600 21600 1245"/>
                <a:gd name="G7" fmla="*/ G6 1 2"/>
                <a:gd name="G8" fmla="+- 21600 0 G7"/>
                <a:gd name="G9" fmla="*/ 21600 1 2"/>
                <a:gd name="G10" fmla="+- 1245 0 G9"/>
                <a:gd name="G11" fmla="?: G10 G8 0"/>
                <a:gd name="G12" fmla="?: G10 G7 21600"/>
                <a:gd name="T0" fmla="*/ 20977 w 21600"/>
                <a:gd name="T1" fmla="*/ 10800 h 21600"/>
                <a:gd name="T2" fmla="*/ 10800 w 21600"/>
                <a:gd name="T3" fmla="*/ 21600 h 21600"/>
                <a:gd name="T4" fmla="*/ 623 w 21600"/>
                <a:gd name="T5" fmla="*/ 10800 h 21600"/>
                <a:gd name="T6" fmla="*/ 10800 w 21600"/>
                <a:gd name="T7" fmla="*/ 0 h 21600"/>
                <a:gd name="T8" fmla="*/ 2423 w 21600"/>
                <a:gd name="T9" fmla="*/ 2423 h 21600"/>
                <a:gd name="T10" fmla="*/ 19177 w 21600"/>
                <a:gd name="T11" fmla="*/ 1917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45" y="21600"/>
                  </a:lnTo>
                  <a:lnTo>
                    <a:pt x="2035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38039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24" name="AutoShape 1912">
              <a:extLst>
                <a:ext uri="{FF2B5EF4-FFF2-40B4-BE49-F238E27FC236}">
                  <a16:creationId xmlns:a16="http://schemas.microsoft.com/office/drawing/2014/main" id="{40706E6C-5A79-4F1B-812D-6107C7D225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" y="1931"/>
              <a:ext cx="2014" cy="5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7372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225" name="Group 1913">
              <a:extLst>
                <a:ext uri="{FF2B5EF4-FFF2-40B4-BE49-F238E27FC236}">
                  <a16:creationId xmlns:a16="http://schemas.microsoft.com/office/drawing/2014/main" id="{31141533-59CB-4D57-BB80-34C0B031CF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1" y="1973"/>
              <a:ext cx="2130" cy="368"/>
              <a:chOff x="371" y="1973"/>
              <a:chExt cx="2130" cy="410"/>
            </a:xfrm>
          </p:grpSpPr>
          <p:sp>
            <p:nvSpPr>
              <p:cNvPr id="15226" name="AutoShape 1914">
                <a:extLst>
                  <a:ext uri="{FF2B5EF4-FFF2-40B4-BE49-F238E27FC236}">
                    <a16:creationId xmlns:a16="http://schemas.microsoft.com/office/drawing/2014/main" id="{F40AFBB9-1957-47CD-A9BF-D2833A49AE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371" y="1973"/>
                <a:ext cx="2130" cy="410"/>
              </a:xfrm>
              <a:custGeom>
                <a:avLst/>
                <a:gdLst>
                  <a:gd name="G0" fmla="+- 910 0 0"/>
                  <a:gd name="G1" fmla="+- 21600 0 910"/>
                  <a:gd name="G2" fmla="*/ 910 1 2"/>
                  <a:gd name="G3" fmla="+- 21600 0 G2"/>
                  <a:gd name="G4" fmla="+/ 910 21600 2"/>
                  <a:gd name="G5" fmla="+/ G1 0 2"/>
                  <a:gd name="G6" fmla="*/ 21600 21600 910"/>
                  <a:gd name="G7" fmla="*/ G6 1 2"/>
                  <a:gd name="G8" fmla="+- 21600 0 G7"/>
                  <a:gd name="G9" fmla="*/ 21600 1 2"/>
                  <a:gd name="G10" fmla="+- 910 0 G9"/>
                  <a:gd name="G11" fmla="?: G10 G8 0"/>
                  <a:gd name="G12" fmla="?: G10 G7 21600"/>
                  <a:gd name="T0" fmla="*/ 21145 w 21600"/>
                  <a:gd name="T1" fmla="*/ 10800 h 21600"/>
                  <a:gd name="T2" fmla="*/ 10800 w 21600"/>
                  <a:gd name="T3" fmla="*/ 21600 h 21600"/>
                  <a:gd name="T4" fmla="*/ 455 w 21600"/>
                  <a:gd name="T5" fmla="*/ 10800 h 21600"/>
                  <a:gd name="T6" fmla="*/ 10800 w 21600"/>
                  <a:gd name="T7" fmla="*/ 0 h 21600"/>
                  <a:gd name="T8" fmla="*/ 2255 w 21600"/>
                  <a:gd name="T9" fmla="*/ 2255 h 21600"/>
                  <a:gd name="T10" fmla="*/ 19345 w 21600"/>
                  <a:gd name="T11" fmla="*/ 1934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10" y="21600"/>
                    </a:lnTo>
                    <a:lnTo>
                      <a:pt x="2069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5227" name="Group 1915">
                <a:extLst>
                  <a:ext uri="{FF2B5EF4-FFF2-40B4-BE49-F238E27FC236}">
                    <a16:creationId xmlns:a16="http://schemas.microsoft.com/office/drawing/2014/main" id="{90DB14E1-12F7-4DA7-89E3-860AC831818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2" y="2280"/>
                <a:ext cx="2057" cy="78"/>
                <a:chOff x="988" y="2704"/>
                <a:chExt cx="3991" cy="137"/>
              </a:xfrm>
            </p:grpSpPr>
            <p:sp>
              <p:nvSpPr>
                <p:cNvPr id="15228" name="AutoShape 1916">
                  <a:extLst>
                    <a:ext uri="{FF2B5EF4-FFF2-40B4-BE49-F238E27FC236}">
                      <a16:creationId xmlns:a16="http://schemas.microsoft.com/office/drawing/2014/main" id="{AF913071-E637-4120-84AB-4E7E0DFCFB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7" y="2704"/>
                  <a:ext cx="1270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29" name="AutoShape 1917">
                  <a:extLst>
                    <a:ext uri="{FF2B5EF4-FFF2-40B4-BE49-F238E27FC236}">
                      <a16:creationId xmlns:a16="http://schemas.microsoft.com/office/drawing/2014/main" id="{EA41431C-1405-4771-BA47-3D8590A40F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30" name="AutoShape 1918">
                  <a:extLst>
                    <a:ext uri="{FF2B5EF4-FFF2-40B4-BE49-F238E27FC236}">
                      <a16:creationId xmlns:a16="http://schemas.microsoft.com/office/drawing/2014/main" id="{2CD1EEFD-32F0-4E6C-A78B-2E52938AB4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31" name="AutoShape 1919">
                  <a:extLst>
                    <a:ext uri="{FF2B5EF4-FFF2-40B4-BE49-F238E27FC236}">
                      <a16:creationId xmlns:a16="http://schemas.microsoft.com/office/drawing/2014/main" id="{828CB43D-E26E-48B4-9BC4-72D409F172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60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32" name="AutoShape 1920">
                  <a:extLst>
                    <a:ext uri="{FF2B5EF4-FFF2-40B4-BE49-F238E27FC236}">
                      <a16:creationId xmlns:a16="http://schemas.microsoft.com/office/drawing/2014/main" id="{7D37B6CB-148A-4454-9048-00317A5B99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33" name="AutoShape 1921">
                  <a:extLst>
                    <a:ext uri="{FF2B5EF4-FFF2-40B4-BE49-F238E27FC236}">
                      <a16:creationId xmlns:a16="http://schemas.microsoft.com/office/drawing/2014/main" id="{BF879C8A-0951-48DC-8BEF-83F7A638D8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34" name="AutoShape 1922">
                  <a:extLst>
                    <a:ext uri="{FF2B5EF4-FFF2-40B4-BE49-F238E27FC236}">
                      <a16:creationId xmlns:a16="http://schemas.microsoft.com/office/drawing/2014/main" id="{D7EA59C0-170D-4F77-BA92-66FF61D1AB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4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35" name="AutoShape 1923">
                  <a:extLst>
                    <a:ext uri="{FF2B5EF4-FFF2-40B4-BE49-F238E27FC236}">
                      <a16:creationId xmlns:a16="http://schemas.microsoft.com/office/drawing/2014/main" id="{7292EF00-F5A9-47CA-ACCD-450E327F81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36" name="AutoShape 1924">
                  <a:extLst>
                    <a:ext uri="{FF2B5EF4-FFF2-40B4-BE49-F238E27FC236}">
                      <a16:creationId xmlns:a16="http://schemas.microsoft.com/office/drawing/2014/main" id="{2CDD59ED-4123-4259-8593-BF6715CC3C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53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37" name="AutoShape 1925">
                  <a:extLst>
                    <a:ext uri="{FF2B5EF4-FFF2-40B4-BE49-F238E27FC236}">
                      <a16:creationId xmlns:a16="http://schemas.microsoft.com/office/drawing/2014/main" id="{884BD87D-BAD7-4DFB-9AF2-C282349F0F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38" name="AutoShape 1926">
                  <a:extLst>
                    <a:ext uri="{FF2B5EF4-FFF2-40B4-BE49-F238E27FC236}">
                      <a16:creationId xmlns:a16="http://schemas.microsoft.com/office/drawing/2014/main" id="{EC89475D-8B12-47B4-BFB4-F5F80E32B2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9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39" name="Group 1927">
                <a:extLst>
                  <a:ext uri="{FF2B5EF4-FFF2-40B4-BE49-F238E27FC236}">
                    <a16:creationId xmlns:a16="http://schemas.microsoft.com/office/drawing/2014/main" id="{9D7EDFA1-BADE-43A5-8C2F-E01E4F1A2B8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3" y="2218"/>
                <a:ext cx="2035" cy="52"/>
                <a:chOff x="988" y="2614"/>
                <a:chExt cx="3946" cy="91"/>
              </a:xfrm>
            </p:grpSpPr>
            <p:sp>
              <p:nvSpPr>
                <p:cNvPr id="15240" name="AutoShape 1928">
                  <a:extLst>
                    <a:ext uri="{FF2B5EF4-FFF2-40B4-BE49-F238E27FC236}">
                      <a16:creationId xmlns:a16="http://schemas.microsoft.com/office/drawing/2014/main" id="{601FA52F-5EDD-4239-AD91-20D786257B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7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41" name="AutoShape 1929">
                  <a:extLst>
                    <a:ext uri="{FF2B5EF4-FFF2-40B4-BE49-F238E27FC236}">
                      <a16:creationId xmlns:a16="http://schemas.microsoft.com/office/drawing/2014/main" id="{97E4F06B-10F6-4F6C-A1A4-65C5652053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42" name="AutoShape 1930">
                  <a:extLst>
                    <a:ext uri="{FF2B5EF4-FFF2-40B4-BE49-F238E27FC236}">
                      <a16:creationId xmlns:a16="http://schemas.microsoft.com/office/drawing/2014/main" id="{1EDAB399-C16C-4FA2-9DDD-E7D65F68B4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43" name="AutoShape 1931">
                  <a:extLst>
                    <a:ext uri="{FF2B5EF4-FFF2-40B4-BE49-F238E27FC236}">
                      <a16:creationId xmlns:a16="http://schemas.microsoft.com/office/drawing/2014/main" id="{0D571CC4-ABF5-491E-A73F-0874C2528C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44" name="AutoShape 1932">
                  <a:extLst>
                    <a:ext uri="{FF2B5EF4-FFF2-40B4-BE49-F238E27FC236}">
                      <a16:creationId xmlns:a16="http://schemas.microsoft.com/office/drawing/2014/main" id="{469217E5-A1C6-49E4-B48B-547F9DFA0F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45" name="AutoShape 1933">
                  <a:extLst>
                    <a:ext uri="{FF2B5EF4-FFF2-40B4-BE49-F238E27FC236}">
                      <a16:creationId xmlns:a16="http://schemas.microsoft.com/office/drawing/2014/main" id="{54956C74-2166-45C5-8E42-89F34E34D7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49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46" name="AutoShape 1934">
                  <a:extLst>
                    <a:ext uri="{FF2B5EF4-FFF2-40B4-BE49-F238E27FC236}">
                      <a16:creationId xmlns:a16="http://schemas.microsoft.com/office/drawing/2014/main" id="{4E838916-1143-41E9-A2F0-CEB4C7F09E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9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47" name="AutoShape 1935">
                  <a:extLst>
                    <a:ext uri="{FF2B5EF4-FFF2-40B4-BE49-F238E27FC236}">
                      <a16:creationId xmlns:a16="http://schemas.microsoft.com/office/drawing/2014/main" id="{C4C89999-9180-449E-BCE1-76348E200A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7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48" name="AutoShape 1936">
                  <a:extLst>
                    <a:ext uri="{FF2B5EF4-FFF2-40B4-BE49-F238E27FC236}">
                      <a16:creationId xmlns:a16="http://schemas.microsoft.com/office/drawing/2014/main" id="{E01546D1-FA79-47E0-B701-D527E02F9C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5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49" name="AutoShape 1937">
                  <a:extLst>
                    <a:ext uri="{FF2B5EF4-FFF2-40B4-BE49-F238E27FC236}">
                      <a16:creationId xmlns:a16="http://schemas.microsoft.com/office/drawing/2014/main" id="{55FE82F8-6EE3-4EB1-A062-A741335163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25" y="2614"/>
                  <a:ext cx="409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50" name="AutoShape 1938">
                  <a:extLst>
                    <a:ext uri="{FF2B5EF4-FFF2-40B4-BE49-F238E27FC236}">
                      <a16:creationId xmlns:a16="http://schemas.microsoft.com/office/drawing/2014/main" id="{003AF69B-1EE9-4264-9825-5989E3E834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5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51" name="AutoShape 1939">
                  <a:extLst>
                    <a:ext uri="{FF2B5EF4-FFF2-40B4-BE49-F238E27FC236}">
                      <a16:creationId xmlns:a16="http://schemas.microsoft.com/office/drawing/2014/main" id="{44919778-B54D-4ABF-8599-CED051FB96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1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52" name="AutoShape 1940">
                  <a:extLst>
                    <a:ext uri="{FF2B5EF4-FFF2-40B4-BE49-F238E27FC236}">
                      <a16:creationId xmlns:a16="http://schemas.microsoft.com/office/drawing/2014/main" id="{1030EAB3-355F-4F26-AF51-1E71A702B6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614"/>
                  <a:ext cx="498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53" name="Group 1941">
                <a:extLst>
                  <a:ext uri="{FF2B5EF4-FFF2-40B4-BE49-F238E27FC236}">
                    <a16:creationId xmlns:a16="http://schemas.microsoft.com/office/drawing/2014/main" id="{881FDB4D-BD81-4075-963A-BDE032F0516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0" y="1998"/>
                <a:ext cx="1941" cy="26"/>
                <a:chOff x="1033" y="2205"/>
                <a:chExt cx="3765" cy="46"/>
              </a:xfrm>
            </p:grpSpPr>
            <p:sp>
              <p:nvSpPr>
                <p:cNvPr id="15254" name="AutoShape 1942">
                  <a:extLst>
                    <a:ext uri="{FF2B5EF4-FFF2-40B4-BE49-F238E27FC236}">
                      <a16:creationId xmlns:a16="http://schemas.microsoft.com/office/drawing/2014/main" id="{769BEDF3-0C29-435D-BFC9-CAD19E745A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55" name="AutoShape 1943">
                  <a:extLst>
                    <a:ext uri="{FF2B5EF4-FFF2-40B4-BE49-F238E27FC236}">
                      <a16:creationId xmlns:a16="http://schemas.microsoft.com/office/drawing/2014/main" id="{61EFA196-486A-4B1C-AAFB-DBFCACF0BE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5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56" name="AutoShape 1944">
                  <a:extLst>
                    <a:ext uri="{FF2B5EF4-FFF2-40B4-BE49-F238E27FC236}">
                      <a16:creationId xmlns:a16="http://schemas.microsoft.com/office/drawing/2014/main" id="{CEF47DF0-6192-4BD4-983E-8403932122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8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57" name="AutoShape 1945">
                  <a:extLst>
                    <a:ext uri="{FF2B5EF4-FFF2-40B4-BE49-F238E27FC236}">
                      <a16:creationId xmlns:a16="http://schemas.microsoft.com/office/drawing/2014/main" id="{86932875-42B5-4E47-9FCF-BE1E7DDF35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91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58" name="AutoShape 1946">
                  <a:extLst>
                    <a:ext uri="{FF2B5EF4-FFF2-40B4-BE49-F238E27FC236}">
                      <a16:creationId xmlns:a16="http://schemas.microsoft.com/office/drawing/2014/main" id="{0F1B312B-32BC-4376-B760-37482C4570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43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59" name="AutoShape 1947">
                  <a:extLst>
                    <a:ext uri="{FF2B5EF4-FFF2-40B4-BE49-F238E27FC236}">
                      <a16:creationId xmlns:a16="http://schemas.microsoft.com/office/drawing/2014/main" id="{DA5D9B56-FF5F-49DC-A671-D1D99C2842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96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60" name="AutoShape 1948">
                  <a:extLst>
                    <a:ext uri="{FF2B5EF4-FFF2-40B4-BE49-F238E27FC236}">
                      <a16:creationId xmlns:a16="http://schemas.microsoft.com/office/drawing/2014/main" id="{89D0E8AA-DDBA-4722-9E4B-83B75FCF84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49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61" name="AutoShape 1949">
                  <a:extLst>
                    <a:ext uri="{FF2B5EF4-FFF2-40B4-BE49-F238E27FC236}">
                      <a16:creationId xmlns:a16="http://schemas.microsoft.com/office/drawing/2014/main" id="{7FD06F3E-7D67-42B9-87EA-93C628EFF3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02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62" name="AutoShape 1950">
                  <a:extLst>
                    <a:ext uri="{FF2B5EF4-FFF2-40B4-BE49-F238E27FC236}">
                      <a16:creationId xmlns:a16="http://schemas.microsoft.com/office/drawing/2014/main" id="{9A57C8BC-EF38-4A59-9B45-85DB045A02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4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63" name="AutoShape 1951">
                  <a:extLst>
                    <a:ext uri="{FF2B5EF4-FFF2-40B4-BE49-F238E27FC236}">
                      <a16:creationId xmlns:a16="http://schemas.microsoft.com/office/drawing/2014/main" id="{9802196F-5E96-4994-9C75-13626693A8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7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64" name="AutoShape 1952">
                  <a:extLst>
                    <a:ext uri="{FF2B5EF4-FFF2-40B4-BE49-F238E27FC236}">
                      <a16:creationId xmlns:a16="http://schemas.microsoft.com/office/drawing/2014/main" id="{BE980F0C-DFDB-47CC-8A7B-FB23A683A7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60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65" name="AutoShape 1953">
                  <a:extLst>
                    <a:ext uri="{FF2B5EF4-FFF2-40B4-BE49-F238E27FC236}">
                      <a16:creationId xmlns:a16="http://schemas.microsoft.com/office/drawing/2014/main" id="{17D3E85D-63A9-40E7-ADA7-FF65A3D526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12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66" name="AutoShape 1954">
                  <a:extLst>
                    <a:ext uri="{FF2B5EF4-FFF2-40B4-BE49-F238E27FC236}">
                      <a16:creationId xmlns:a16="http://schemas.microsoft.com/office/drawing/2014/main" id="{253C1C7D-01BC-4310-8015-298C30BB79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65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67" name="AutoShape 1955">
                  <a:extLst>
                    <a:ext uri="{FF2B5EF4-FFF2-40B4-BE49-F238E27FC236}">
                      <a16:creationId xmlns:a16="http://schemas.microsoft.com/office/drawing/2014/main" id="{2034F609-483D-4793-B7D3-792FBC10BF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18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68" name="AutoShape 1956">
                  <a:extLst>
                    <a:ext uri="{FF2B5EF4-FFF2-40B4-BE49-F238E27FC236}">
                      <a16:creationId xmlns:a16="http://schemas.microsoft.com/office/drawing/2014/main" id="{05968C4D-9BAB-4FF8-BA2B-77361663AA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1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69" name="Group 1957">
                <a:extLst>
                  <a:ext uri="{FF2B5EF4-FFF2-40B4-BE49-F238E27FC236}">
                    <a16:creationId xmlns:a16="http://schemas.microsoft.com/office/drawing/2014/main" id="{04AA313E-0DA7-46F1-88DC-1E5FCBB98BA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0" y="2033"/>
                <a:ext cx="1941" cy="52"/>
                <a:chOff x="1033" y="2296"/>
                <a:chExt cx="3765" cy="91"/>
              </a:xfrm>
            </p:grpSpPr>
            <p:sp>
              <p:nvSpPr>
                <p:cNvPr id="15270" name="AutoShape 1958">
                  <a:extLst>
                    <a:ext uri="{FF2B5EF4-FFF2-40B4-BE49-F238E27FC236}">
                      <a16:creationId xmlns:a16="http://schemas.microsoft.com/office/drawing/2014/main" id="{EA5DE967-D90F-4041-9999-38A80536D2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2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71" name="AutoShape 1959">
                  <a:extLst>
                    <a:ext uri="{FF2B5EF4-FFF2-40B4-BE49-F238E27FC236}">
                      <a16:creationId xmlns:a16="http://schemas.microsoft.com/office/drawing/2014/main" id="{D74DCBB0-24C7-4669-9BA2-2174FF51BB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60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72" name="AutoShape 1960">
                  <a:extLst>
                    <a:ext uri="{FF2B5EF4-FFF2-40B4-BE49-F238E27FC236}">
                      <a16:creationId xmlns:a16="http://schemas.microsoft.com/office/drawing/2014/main" id="{4E16A23A-056A-496E-975F-0DE3F73E65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48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73" name="AutoShape 1961">
                  <a:extLst>
                    <a:ext uri="{FF2B5EF4-FFF2-40B4-BE49-F238E27FC236}">
                      <a16:creationId xmlns:a16="http://schemas.microsoft.com/office/drawing/2014/main" id="{50FBC19D-6073-4232-93CB-C3B68A655D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76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74" name="AutoShape 1962">
                  <a:extLst>
                    <a:ext uri="{FF2B5EF4-FFF2-40B4-BE49-F238E27FC236}">
                      <a16:creationId xmlns:a16="http://schemas.microsoft.com/office/drawing/2014/main" id="{75CFB75B-2DF3-4F88-B14A-3230E2561C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75" name="AutoShape 1963">
                  <a:extLst>
                    <a:ext uri="{FF2B5EF4-FFF2-40B4-BE49-F238E27FC236}">
                      <a16:creationId xmlns:a16="http://schemas.microsoft.com/office/drawing/2014/main" id="{5EF93D53-FC95-481A-BEC9-C454943F4F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4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76" name="AutoShape 1964">
                  <a:extLst>
                    <a:ext uri="{FF2B5EF4-FFF2-40B4-BE49-F238E27FC236}">
                      <a16:creationId xmlns:a16="http://schemas.microsoft.com/office/drawing/2014/main" id="{F90538FA-267C-4652-8BA1-F6F0CB804A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77" name="AutoShape 1965">
                  <a:extLst>
                    <a:ext uri="{FF2B5EF4-FFF2-40B4-BE49-F238E27FC236}">
                      <a16:creationId xmlns:a16="http://schemas.microsoft.com/office/drawing/2014/main" id="{8ED1CAC0-9F1A-43EF-A484-5F98763EF5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20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78" name="AutoShape 1966">
                  <a:extLst>
                    <a:ext uri="{FF2B5EF4-FFF2-40B4-BE49-F238E27FC236}">
                      <a16:creationId xmlns:a16="http://schemas.microsoft.com/office/drawing/2014/main" id="{A4DB15D8-B12F-4481-8E7B-E76DCAB99D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8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79" name="AutoShape 1967">
                  <a:extLst>
                    <a:ext uri="{FF2B5EF4-FFF2-40B4-BE49-F238E27FC236}">
                      <a16:creationId xmlns:a16="http://schemas.microsoft.com/office/drawing/2014/main" id="{AB372DD9-41D9-40D0-A3BD-35DBFB43E2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80" name="AutoShape 1968">
                  <a:extLst>
                    <a:ext uri="{FF2B5EF4-FFF2-40B4-BE49-F238E27FC236}">
                      <a16:creationId xmlns:a16="http://schemas.microsoft.com/office/drawing/2014/main" id="{0E843F9C-B658-4928-9BE4-B48584D856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296"/>
                  <a:ext cx="317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81" name="AutoShape 1969">
                  <a:extLst>
                    <a:ext uri="{FF2B5EF4-FFF2-40B4-BE49-F238E27FC236}">
                      <a16:creationId xmlns:a16="http://schemas.microsoft.com/office/drawing/2014/main" id="{6C26426E-923D-429A-8A22-824A88FDB4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2296"/>
                  <a:ext cx="318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82" name="AutoShape 1970">
                  <a:extLst>
                    <a:ext uri="{FF2B5EF4-FFF2-40B4-BE49-F238E27FC236}">
                      <a16:creationId xmlns:a16="http://schemas.microsoft.com/office/drawing/2014/main" id="{54102554-58A6-43FF-8C33-EF3DD1DC1B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6" y="2296"/>
                  <a:ext cx="318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83" name="Group 1971">
                <a:extLst>
                  <a:ext uri="{FF2B5EF4-FFF2-40B4-BE49-F238E27FC236}">
                    <a16:creationId xmlns:a16="http://schemas.microsoft.com/office/drawing/2014/main" id="{8D0EB217-EF0D-442A-8142-39DD1628265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4" y="2157"/>
                <a:ext cx="1894" cy="51"/>
                <a:chOff x="988" y="2478"/>
                <a:chExt cx="3673" cy="91"/>
              </a:xfrm>
            </p:grpSpPr>
            <p:sp>
              <p:nvSpPr>
                <p:cNvPr id="15284" name="AutoShape 1972">
                  <a:extLst>
                    <a:ext uri="{FF2B5EF4-FFF2-40B4-BE49-F238E27FC236}">
                      <a16:creationId xmlns:a16="http://schemas.microsoft.com/office/drawing/2014/main" id="{864D0E0B-0C74-4831-BA48-50397ACB8E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1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85" name="AutoShape 1973">
                  <a:extLst>
                    <a:ext uri="{FF2B5EF4-FFF2-40B4-BE49-F238E27FC236}">
                      <a16:creationId xmlns:a16="http://schemas.microsoft.com/office/drawing/2014/main" id="{3E13FA80-7777-4005-84C8-5618EDC48B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86" name="AutoShape 1974">
                  <a:extLst>
                    <a:ext uri="{FF2B5EF4-FFF2-40B4-BE49-F238E27FC236}">
                      <a16:creationId xmlns:a16="http://schemas.microsoft.com/office/drawing/2014/main" id="{DA57C457-0FB4-438F-9D79-3551CC5995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87" name="AutoShape 1975">
                  <a:extLst>
                    <a:ext uri="{FF2B5EF4-FFF2-40B4-BE49-F238E27FC236}">
                      <a16:creationId xmlns:a16="http://schemas.microsoft.com/office/drawing/2014/main" id="{F740E048-D33F-4ED2-9722-E0A7F93AE2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88" name="AutoShape 1976">
                  <a:extLst>
                    <a:ext uri="{FF2B5EF4-FFF2-40B4-BE49-F238E27FC236}">
                      <a16:creationId xmlns:a16="http://schemas.microsoft.com/office/drawing/2014/main" id="{CE94272A-16C4-44EA-A504-88DB452E75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89" name="AutoShape 1977">
                  <a:extLst>
                    <a:ext uri="{FF2B5EF4-FFF2-40B4-BE49-F238E27FC236}">
                      <a16:creationId xmlns:a16="http://schemas.microsoft.com/office/drawing/2014/main" id="{41647CF2-F14F-4989-8C3F-CBECFFC13A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90" name="AutoShape 1978">
                  <a:extLst>
                    <a:ext uri="{FF2B5EF4-FFF2-40B4-BE49-F238E27FC236}">
                      <a16:creationId xmlns:a16="http://schemas.microsoft.com/office/drawing/2014/main" id="{1566A983-9898-4252-91F3-069429DA9F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3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91" name="AutoShape 1979">
                  <a:extLst>
                    <a:ext uri="{FF2B5EF4-FFF2-40B4-BE49-F238E27FC236}">
                      <a16:creationId xmlns:a16="http://schemas.microsoft.com/office/drawing/2014/main" id="{1ADD69C2-01E6-4C58-B126-4FFECD6D03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1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92" name="AutoShape 1980">
                  <a:extLst>
                    <a:ext uri="{FF2B5EF4-FFF2-40B4-BE49-F238E27FC236}">
                      <a16:creationId xmlns:a16="http://schemas.microsoft.com/office/drawing/2014/main" id="{9A0E9A8A-6892-46B6-8B1A-B42CFF86A7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93" name="AutoShape 1981">
                  <a:extLst>
                    <a:ext uri="{FF2B5EF4-FFF2-40B4-BE49-F238E27FC236}">
                      <a16:creationId xmlns:a16="http://schemas.microsoft.com/office/drawing/2014/main" id="{816AE472-1773-4B56-84BA-57DF77970D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1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94" name="AutoShape 1982">
                  <a:extLst>
                    <a:ext uri="{FF2B5EF4-FFF2-40B4-BE49-F238E27FC236}">
                      <a16:creationId xmlns:a16="http://schemas.microsoft.com/office/drawing/2014/main" id="{EFD5C84D-3AF8-4E67-9424-23A5FCE43C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95" name="AutoShape 1983">
                  <a:extLst>
                    <a:ext uri="{FF2B5EF4-FFF2-40B4-BE49-F238E27FC236}">
                      <a16:creationId xmlns:a16="http://schemas.microsoft.com/office/drawing/2014/main" id="{B0FE1EC6-891B-4EAC-B62A-CA903FF6B0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3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96" name="AutoShape 1984">
                  <a:extLst>
                    <a:ext uri="{FF2B5EF4-FFF2-40B4-BE49-F238E27FC236}">
                      <a16:creationId xmlns:a16="http://schemas.microsoft.com/office/drawing/2014/main" id="{47050706-1078-4D29-9889-E8DCF42D6F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478"/>
                  <a:ext cx="363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97" name="Group 1985">
                <a:extLst>
                  <a:ext uri="{FF2B5EF4-FFF2-40B4-BE49-F238E27FC236}">
                    <a16:creationId xmlns:a16="http://schemas.microsoft.com/office/drawing/2014/main" id="{3AFD2063-38F4-4FE4-919E-D5AAC06967C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8" y="2095"/>
                <a:ext cx="1965" cy="51"/>
                <a:chOff x="988" y="2387"/>
                <a:chExt cx="3810" cy="91"/>
              </a:xfrm>
            </p:grpSpPr>
            <p:sp>
              <p:nvSpPr>
                <p:cNvPr id="15298" name="AutoShape 1986">
                  <a:extLst>
                    <a:ext uri="{FF2B5EF4-FFF2-40B4-BE49-F238E27FC236}">
                      <a16:creationId xmlns:a16="http://schemas.microsoft.com/office/drawing/2014/main" id="{58341BB2-F9C5-496B-BF21-04F9333554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4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99" name="AutoShape 1987">
                  <a:extLst>
                    <a:ext uri="{FF2B5EF4-FFF2-40B4-BE49-F238E27FC236}">
                      <a16:creationId xmlns:a16="http://schemas.microsoft.com/office/drawing/2014/main" id="{D3601565-48F9-45DF-8E6D-C2027CB510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2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00" name="AutoShape 1988">
                  <a:extLst>
                    <a:ext uri="{FF2B5EF4-FFF2-40B4-BE49-F238E27FC236}">
                      <a16:creationId xmlns:a16="http://schemas.microsoft.com/office/drawing/2014/main" id="{AB4AFEB0-4514-49F5-94FB-307A4CC805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7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01" name="AutoShape 1989">
                  <a:extLst>
                    <a:ext uri="{FF2B5EF4-FFF2-40B4-BE49-F238E27FC236}">
                      <a16:creationId xmlns:a16="http://schemas.microsoft.com/office/drawing/2014/main" id="{5ACA4E62-A85E-435F-BE95-678E34C1CD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02" name="AutoShape 1990">
                  <a:extLst>
                    <a:ext uri="{FF2B5EF4-FFF2-40B4-BE49-F238E27FC236}">
                      <a16:creationId xmlns:a16="http://schemas.microsoft.com/office/drawing/2014/main" id="{93453CDE-53BA-4E6A-B38C-682B2E1A8E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03" name="AutoShape 1991">
                  <a:extLst>
                    <a:ext uri="{FF2B5EF4-FFF2-40B4-BE49-F238E27FC236}">
                      <a16:creationId xmlns:a16="http://schemas.microsoft.com/office/drawing/2014/main" id="{032F3C43-3156-49AA-B0A1-C18CDD8892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04" name="AutoShape 1992">
                  <a:extLst>
                    <a:ext uri="{FF2B5EF4-FFF2-40B4-BE49-F238E27FC236}">
                      <a16:creationId xmlns:a16="http://schemas.microsoft.com/office/drawing/2014/main" id="{64E29C49-9940-402A-BA7E-704CBD8E17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1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05" name="AutoShape 1993">
                  <a:extLst>
                    <a:ext uri="{FF2B5EF4-FFF2-40B4-BE49-F238E27FC236}">
                      <a16:creationId xmlns:a16="http://schemas.microsoft.com/office/drawing/2014/main" id="{CA02F079-8036-45F1-9CCB-7C0C8C79B9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69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06" name="AutoShape 1994">
                  <a:extLst>
                    <a:ext uri="{FF2B5EF4-FFF2-40B4-BE49-F238E27FC236}">
                      <a16:creationId xmlns:a16="http://schemas.microsoft.com/office/drawing/2014/main" id="{FC4A82D8-6070-4A3E-9B16-18C36CA344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9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07" name="AutoShape 1995">
                  <a:extLst>
                    <a:ext uri="{FF2B5EF4-FFF2-40B4-BE49-F238E27FC236}">
                      <a16:creationId xmlns:a16="http://schemas.microsoft.com/office/drawing/2014/main" id="{C406E715-3BB6-4EE4-948E-829A8243CD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57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08" name="AutoShape 1996">
                  <a:extLst>
                    <a:ext uri="{FF2B5EF4-FFF2-40B4-BE49-F238E27FC236}">
                      <a16:creationId xmlns:a16="http://schemas.microsoft.com/office/drawing/2014/main" id="{FCB660DF-A28A-4AD9-AE4C-3F3BCF9CEA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09" name="AutoShape 1997">
                  <a:extLst>
                    <a:ext uri="{FF2B5EF4-FFF2-40B4-BE49-F238E27FC236}">
                      <a16:creationId xmlns:a16="http://schemas.microsoft.com/office/drawing/2014/main" id="{FDE6A632-B3FB-46FC-973D-0878249563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7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10" name="AutoShape 1998">
                  <a:extLst>
                    <a:ext uri="{FF2B5EF4-FFF2-40B4-BE49-F238E27FC236}">
                      <a16:creationId xmlns:a16="http://schemas.microsoft.com/office/drawing/2014/main" id="{E0B0B538-2006-475A-BC46-9F834760CD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1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11" name="AutoShape 1999">
                  <a:extLst>
                    <a:ext uri="{FF2B5EF4-FFF2-40B4-BE49-F238E27FC236}">
                      <a16:creationId xmlns:a16="http://schemas.microsoft.com/office/drawing/2014/main" id="{41C10D43-3DCD-4C74-BB6E-5ACD89B80F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387"/>
                  <a:ext cx="319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5312" name="AutoShape 2000">
              <a:extLst>
                <a:ext uri="{FF2B5EF4-FFF2-40B4-BE49-F238E27FC236}">
                  <a16:creationId xmlns:a16="http://schemas.microsoft.com/office/drawing/2014/main" id="{14D2DA5D-4120-479D-9B28-5E7DAC4FF8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2561"/>
              <a:ext cx="2268" cy="52"/>
            </a:xfrm>
            <a:custGeom>
              <a:avLst/>
              <a:gdLst>
                <a:gd name="G0" fmla="+- 737 0 0"/>
                <a:gd name="G1" fmla="+- 21600 0 737"/>
                <a:gd name="G2" fmla="*/ 737 1 2"/>
                <a:gd name="G3" fmla="+- 21600 0 G2"/>
                <a:gd name="G4" fmla="+/ 737 21600 2"/>
                <a:gd name="G5" fmla="+/ G1 0 2"/>
                <a:gd name="G6" fmla="*/ 21600 21600 737"/>
                <a:gd name="G7" fmla="*/ G6 1 2"/>
                <a:gd name="G8" fmla="+- 21600 0 G7"/>
                <a:gd name="G9" fmla="*/ 21600 1 2"/>
                <a:gd name="G10" fmla="+- 737 0 G9"/>
                <a:gd name="G11" fmla="?: G10 G8 0"/>
                <a:gd name="G12" fmla="?: G10 G7 21600"/>
                <a:gd name="T0" fmla="*/ 21231 w 21600"/>
                <a:gd name="T1" fmla="*/ 10800 h 21600"/>
                <a:gd name="T2" fmla="*/ 10800 w 21600"/>
                <a:gd name="T3" fmla="*/ 21600 h 21600"/>
                <a:gd name="T4" fmla="*/ 369 w 21600"/>
                <a:gd name="T5" fmla="*/ 10800 h 21600"/>
                <a:gd name="T6" fmla="*/ 10800 w 21600"/>
                <a:gd name="T7" fmla="*/ 0 h 21600"/>
                <a:gd name="T8" fmla="*/ 2169 w 21600"/>
                <a:gd name="T9" fmla="*/ 2169 h 21600"/>
                <a:gd name="T10" fmla="*/ 19431 w 21600"/>
                <a:gd name="T11" fmla="*/ 1943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37" y="21600"/>
                  </a:lnTo>
                  <a:lnTo>
                    <a:pt x="2086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3" name="AutoShape 2001">
              <a:extLst>
                <a:ext uri="{FF2B5EF4-FFF2-40B4-BE49-F238E27FC236}">
                  <a16:creationId xmlns:a16="http://schemas.microsoft.com/office/drawing/2014/main" id="{55E203B9-3A84-48F1-AEF4-76FAF0ADF8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" y="2536"/>
              <a:ext cx="2222" cy="2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8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4" name="AutoShape 2002">
              <a:extLst>
                <a:ext uri="{FF2B5EF4-FFF2-40B4-BE49-F238E27FC236}">
                  <a16:creationId xmlns:a16="http://schemas.microsoft.com/office/drawing/2014/main" id="{18E3FE3C-38C3-4A97-A53C-046A44507C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" y="2588"/>
              <a:ext cx="2175" cy="25"/>
            </a:xfrm>
            <a:custGeom>
              <a:avLst/>
              <a:gdLst>
                <a:gd name="G0" fmla="+- 358 0 0"/>
                <a:gd name="G1" fmla="+- 21600 0 358"/>
                <a:gd name="G2" fmla="*/ 358 1 2"/>
                <a:gd name="G3" fmla="+- 21600 0 G2"/>
                <a:gd name="G4" fmla="+/ 358 21600 2"/>
                <a:gd name="G5" fmla="+/ G1 0 2"/>
                <a:gd name="G6" fmla="*/ 21600 21600 358"/>
                <a:gd name="G7" fmla="*/ G6 1 2"/>
                <a:gd name="G8" fmla="+- 21600 0 G7"/>
                <a:gd name="G9" fmla="*/ 21600 1 2"/>
                <a:gd name="G10" fmla="+- 358 0 G9"/>
                <a:gd name="G11" fmla="?: G10 G8 0"/>
                <a:gd name="G12" fmla="?: G10 G7 21600"/>
                <a:gd name="T0" fmla="*/ 21421 w 21600"/>
                <a:gd name="T1" fmla="*/ 10800 h 21600"/>
                <a:gd name="T2" fmla="*/ 10800 w 21600"/>
                <a:gd name="T3" fmla="*/ 21600 h 21600"/>
                <a:gd name="T4" fmla="*/ 179 w 21600"/>
                <a:gd name="T5" fmla="*/ 10800 h 21600"/>
                <a:gd name="T6" fmla="*/ 10800 w 21600"/>
                <a:gd name="T7" fmla="*/ 0 h 21600"/>
                <a:gd name="T8" fmla="*/ 1979 w 21600"/>
                <a:gd name="T9" fmla="*/ 1979 h 21600"/>
                <a:gd name="T10" fmla="*/ 19621 w 21600"/>
                <a:gd name="T11" fmla="*/ 1962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58" y="21600"/>
                  </a:lnTo>
                  <a:lnTo>
                    <a:pt x="2124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5" name="AutoShape 2003">
              <a:extLst>
                <a:ext uri="{FF2B5EF4-FFF2-40B4-BE49-F238E27FC236}">
                  <a16:creationId xmlns:a16="http://schemas.microsoft.com/office/drawing/2014/main" id="{E61A23E1-8FA1-4268-9552-DB8C1AEE02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" y="579"/>
              <a:ext cx="1988" cy="1285"/>
            </a:xfrm>
            <a:prstGeom prst="roundRect">
              <a:avLst>
                <a:gd name="adj" fmla="val 4370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44314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6" name="AutoShape 2004">
              <a:extLst>
                <a:ext uri="{FF2B5EF4-FFF2-40B4-BE49-F238E27FC236}">
                  <a16:creationId xmlns:a16="http://schemas.microsoft.com/office/drawing/2014/main" id="{A4B428E1-4078-44ED-AEEA-5CDABF68CA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" y="592"/>
              <a:ext cx="1988" cy="1273"/>
            </a:xfrm>
            <a:prstGeom prst="roundRect">
              <a:avLst>
                <a:gd name="adj" fmla="val 437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41176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7" name="Rectangle 2005">
              <a:extLst>
                <a:ext uri="{FF2B5EF4-FFF2-40B4-BE49-F238E27FC236}">
                  <a16:creationId xmlns:a16="http://schemas.microsoft.com/office/drawing/2014/main" id="{0C24F205-2929-43D1-9811-9075BD2BAD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" y="719"/>
              <a:ext cx="1684" cy="105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8" name="Rectangle 2006">
              <a:extLst>
                <a:ext uri="{FF2B5EF4-FFF2-40B4-BE49-F238E27FC236}">
                  <a16:creationId xmlns:a16="http://schemas.microsoft.com/office/drawing/2014/main" id="{192FF4EA-4D68-4C09-9C19-880680650A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" y="737"/>
              <a:ext cx="1660" cy="1016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3725"/>
                    <a:invGamma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9" name="Rectangle 2007">
              <a:extLst>
                <a:ext uri="{FF2B5EF4-FFF2-40B4-BE49-F238E27FC236}">
                  <a16:creationId xmlns:a16="http://schemas.microsoft.com/office/drawing/2014/main" id="{86BA22AA-D8E1-4DF1-A078-DF1F212C19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0" y="1794"/>
              <a:ext cx="187" cy="4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0" name="AutoShape 2008">
              <a:extLst>
                <a:ext uri="{FF2B5EF4-FFF2-40B4-BE49-F238E27FC236}">
                  <a16:creationId xmlns:a16="http://schemas.microsoft.com/office/drawing/2014/main" id="{56AF7F10-EB94-4790-B88A-7BA91FA4C8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1842"/>
              <a:ext cx="136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60392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1" name="AutoShape 2009">
              <a:extLst>
                <a:ext uri="{FF2B5EF4-FFF2-40B4-BE49-F238E27FC236}">
                  <a16:creationId xmlns:a16="http://schemas.microsoft.com/office/drawing/2014/main" id="{139F5DC1-8728-42AE-80C4-AFF48AB429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842"/>
              <a:ext cx="1542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60392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2" name="AutoShape 2010">
              <a:extLst>
                <a:ext uri="{FF2B5EF4-FFF2-40B4-BE49-F238E27FC236}">
                  <a16:creationId xmlns:a16="http://schemas.microsoft.com/office/drawing/2014/main" id="{40A601BB-3CF1-40F4-AB35-3F320D9290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842"/>
              <a:ext cx="136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60392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3" name="AutoShape 2011">
              <a:extLst>
                <a:ext uri="{FF2B5EF4-FFF2-40B4-BE49-F238E27FC236}">
                  <a16:creationId xmlns:a16="http://schemas.microsoft.com/office/drawing/2014/main" id="{546D3BE9-4B9E-420B-958D-9F4DBFADF0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933"/>
              <a:ext cx="1542" cy="4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59608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4" name="Rectangle 2012">
              <a:extLst>
                <a:ext uri="{FF2B5EF4-FFF2-40B4-BE49-F238E27FC236}">
                  <a16:creationId xmlns:a16="http://schemas.microsoft.com/office/drawing/2014/main" id="{8994C6B0-59E1-4105-B2EF-37D012C364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610"/>
              <a:ext cx="318" cy="91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5" name="AutoShape 2013">
              <a:extLst>
                <a:ext uri="{FF2B5EF4-FFF2-40B4-BE49-F238E27FC236}">
                  <a16:creationId xmlns:a16="http://schemas.microsoft.com/office/drawing/2014/main" id="{7FFD77A4-62B5-4579-85B0-D0F8A43C074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033" y="2341"/>
              <a:ext cx="817" cy="220"/>
            </a:xfrm>
            <a:custGeom>
              <a:avLst/>
              <a:gdLst>
                <a:gd name="G0" fmla="+- 1744 0 0"/>
                <a:gd name="G1" fmla="+- 21600 0 1744"/>
                <a:gd name="G2" fmla="*/ 1744 1 2"/>
                <a:gd name="G3" fmla="+- 21600 0 G2"/>
                <a:gd name="G4" fmla="+/ 1744 21600 2"/>
                <a:gd name="G5" fmla="+/ G1 0 2"/>
                <a:gd name="G6" fmla="*/ 21600 21600 1744"/>
                <a:gd name="G7" fmla="*/ G6 1 2"/>
                <a:gd name="G8" fmla="+- 21600 0 G7"/>
                <a:gd name="G9" fmla="*/ 21600 1 2"/>
                <a:gd name="G10" fmla="+- 1744 0 G9"/>
                <a:gd name="G11" fmla="?: G10 G8 0"/>
                <a:gd name="G12" fmla="?: G10 G7 21600"/>
                <a:gd name="T0" fmla="*/ 20728 w 21600"/>
                <a:gd name="T1" fmla="*/ 10800 h 21600"/>
                <a:gd name="T2" fmla="*/ 10800 w 21600"/>
                <a:gd name="T3" fmla="*/ 21600 h 21600"/>
                <a:gd name="T4" fmla="*/ 872 w 21600"/>
                <a:gd name="T5" fmla="*/ 10800 h 21600"/>
                <a:gd name="T6" fmla="*/ 10800 w 21600"/>
                <a:gd name="T7" fmla="*/ 0 h 21600"/>
                <a:gd name="T8" fmla="*/ 2672 w 21600"/>
                <a:gd name="T9" fmla="*/ 2672 h 21600"/>
                <a:gd name="T10" fmla="*/ 18928 w 21600"/>
                <a:gd name="T11" fmla="*/ 1892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744" y="21600"/>
                  </a:lnTo>
                  <a:lnTo>
                    <a:pt x="1985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60392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6" name="AutoShape 2014">
              <a:extLst>
                <a:ext uri="{FF2B5EF4-FFF2-40B4-BE49-F238E27FC236}">
                  <a16:creationId xmlns:a16="http://schemas.microsoft.com/office/drawing/2014/main" id="{78E5D8D5-CF73-44B8-960B-306925B0DBE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072" y="2363"/>
              <a:ext cx="741" cy="154"/>
            </a:xfrm>
            <a:custGeom>
              <a:avLst/>
              <a:gdLst>
                <a:gd name="G0" fmla="+- 1195 0 0"/>
                <a:gd name="G1" fmla="+- 21600 0 1195"/>
                <a:gd name="G2" fmla="*/ 1195 1 2"/>
                <a:gd name="G3" fmla="+- 21600 0 G2"/>
                <a:gd name="G4" fmla="+/ 1195 21600 2"/>
                <a:gd name="G5" fmla="+/ G1 0 2"/>
                <a:gd name="G6" fmla="*/ 21600 21600 1195"/>
                <a:gd name="G7" fmla="*/ G6 1 2"/>
                <a:gd name="G8" fmla="+- 21600 0 G7"/>
                <a:gd name="G9" fmla="*/ 21600 1 2"/>
                <a:gd name="G10" fmla="+- 1195 0 G9"/>
                <a:gd name="G11" fmla="?: G10 G8 0"/>
                <a:gd name="G12" fmla="?: G10 G7 21600"/>
                <a:gd name="T0" fmla="*/ 21002 w 21600"/>
                <a:gd name="T1" fmla="*/ 10800 h 21600"/>
                <a:gd name="T2" fmla="*/ 10800 w 21600"/>
                <a:gd name="T3" fmla="*/ 21600 h 21600"/>
                <a:gd name="T4" fmla="*/ 598 w 21600"/>
                <a:gd name="T5" fmla="*/ 10800 h 21600"/>
                <a:gd name="T6" fmla="*/ 10800 w 21600"/>
                <a:gd name="T7" fmla="*/ 0 h 21600"/>
                <a:gd name="T8" fmla="*/ 2398 w 21600"/>
                <a:gd name="T9" fmla="*/ 2398 h 21600"/>
                <a:gd name="T10" fmla="*/ 19202 w 21600"/>
                <a:gd name="T11" fmla="*/ 1920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195" y="21600"/>
                  </a:lnTo>
                  <a:lnTo>
                    <a:pt x="2040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38039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7" name="Oval 2015">
              <a:extLst>
                <a:ext uri="{FF2B5EF4-FFF2-40B4-BE49-F238E27FC236}">
                  <a16:creationId xmlns:a16="http://schemas.microsoft.com/office/drawing/2014/main" id="{3D21788B-E454-42E8-982C-4DF711DFC5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3" y="610"/>
              <a:ext cx="91" cy="91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8" name="Oval 2016">
              <a:extLst>
                <a:ext uri="{FF2B5EF4-FFF2-40B4-BE49-F238E27FC236}">
                  <a16:creationId xmlns:a16="http://schemas.microsoft.com/office/drawing/2014/main" id="{A0D8D6A8-351C-496A-B9EF-F728FFCBB05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396" y="632"/>
              <a:ext cx="46" cy="46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9" name="Rectangle 2017">
              <a:extLst>
                <a:ext uri="{FF2B5EF4-FFF2-40B4-BE49-F238E27FC236}">
                  <a16:creationId xmlns:a16="http://schemas.microsoft.com/office/drawing/2014/main" id="{B5DA2220-F5A9-4A52-9EFE-0F337E6498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842"/>
              <a:ext cx="1542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30" name="AutoShape 2018">
              <a:extLst>
                <a:ext uri="{FF2B5EF4-FFF2-40B4-BE49-F238E27FC236}">
                  <a16:creationId xmlns:a16="http://schemas.microsoft.com/office/drawing/2014/main" id="{7E3E3E6B-A58E-4DBA-87D6-88968E1A9B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1842"/>
              <a:ext cx="136" cy="46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31" name="AutoShape 2019">
              <a:extLst>
                <a:ext uri="{FF2B5EF4-FFF2-40B4-BE49-F238E27FC236}">
                  <a16:creationId xmlns:a16="http://schemas.microsoft.com/office/drawing/2014/main" id="{842F4CE4-354D-432A-BA15-AEC9173DBB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842"/>
              <a:ext cx="136" cy="46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32" name="AutoShape 2020">
              <a:extLst>
                <a:ext uri="{FF2B5EF4-FFF2-40B4-BE49-F238E27FC236}">
                  <a16:creationId xmlns:a16="http://schemas.microsoft.com/office/drawing/2014/main" id="{B171EF16-82E9-49C4-B030-2E5F6B37BB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527"/>
              <a:ext cx="363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33" name="AutoShape 2021">
              <a:extLst>
                <a:ext uri="{FF2B5EF4-FFF2-40B4-BE49-F238E27FC236}">
                  <a16:creationId xmlns:a16="http://schemas.microsoft.com/office/drawing/2014/main" id="{71A574CE-38E5-442C-B701-4181657B89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2527"/>
              <a:ext cx="363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334" name="Group 2022">
              <a:extLst>
                <a:ext uri="{FF2B5EF4-FFF2-40B4-BE49-F238E27FC236}">
                  <a16:creationId xmlns:a16="http://schemas.microsoft.com/office/drawing/2014/main" id="{7ABFDE8C-A3CB-4638-AF70-FC94EED1A0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1" y="2523"/>
              <a:ext cx="136" cy="45"/>
              <a:chOff x="2031" y="2523"/>
              <a:chExt cx="318" cy="136"/>
            </a:xfrm>
          </p:grpSpPr>
          <p:sp>
            <p:nvSpPr>
              <p:cNvPr id="15335" name="Rectangle 2023">
                <a:extLst>
                  <a:ext uri="{FF2B5EF4-FFF2-40B4-BE49-F238E27FC236}">
                    <a16:creationId xmlns:a16="http://schemas.microsoft.com/office/drawing/2014/main" id="{29D4D591-FA64-4487-85D8-52E7382888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2523"/>
                <a:ext cx="46" cy="13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36" name="Rectangle 2024">
                <a:extLst>
                  <a:ext uri="{FF2B5EF4-FFF2-40B4-BE49-F238E27FC236}">
                    <a16:creationId xmlns:a16="http://schemas.microsoft.com/office/drawing/2014/main" id="{5A150561-E439-4C0C-877C-74A69BED1A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523"/>
                <a:ext cx="45" cy="13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37" name="Rectangle 2025">
                <a:extLst>
                  <a:ext uri="{FF2B5EF4-FFF2-40B4-BE49-F238E27FC236}">
                    <a16:creationId xmlns:a16="http://schemas.microsoft.com/office/drawing/2014/main" id="{67296FA2-B0A9-4E82-A174-E5E8CEB784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2523"/>
                <a:ext cx="46" cy="13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38" name="Rectangle 2026">
                <a:extLst>
                  <a:ext uri="{FF2B5EF4-FFF2-40B4-BE49-F238E27FC236}">
                    <a16:creationId xmlns:a16="http://schemas.microsoft.com/office/drawing/2014/main" id="{CA96C4F8-99D2-4517-B45C-8C92DF92DD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523"/>
                <a:ext cx="45" cy="13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0581" name="Group 2149">
            <a:extLst>
              <a:ext uri="{FF2B5EF4-FFF2-40B4-BE49-F238E27FC236}">
                <a16:creationId xmlns:a16="http://schemas.microsoft.com/office/drawing/2014/main" id="{B8713169-338B-4E45-87F1-1297AEFA77B4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4868863"/>
            <a:ext cx="1439863" cy="1306512"/>
            <a:chOff x="625" y="319"/>
            <a:chExt cx="3311" cy="3003"/>
          </a:xfrm>
        </p:grpSpPr>
        <p:sp>
          <p:nvSpPr>
            <p:cNvPr id="15339" name="AutoShape 2027">
              <a:extLst>
                <a:ext uri="{FF2B5EF4-FFF2-40B4-BE49-F238E27FC236}">
                  <a16:creationId xmlns:a16="http://schemas.microsoft.com/office/drawing/2014/main" id="{CF84E4C8-D2F3-4803-ADCA-0DD598F76A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9" y="319"/>
              <a:ext cx="2903" cy="1860"/>
            </a:xfrm>
            <a:prstGeom prst="roundRect">
              <a:avLst>
                <a:gd name="adj" fmla="val 7366"/>
              </a:avLst>
            </a:pr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40" name="AutoShape 2028">
              <a:extLst>
                <a:ext uri="{FF2B5EF4-FFF2-40B4-BE49-F238E27FC236}">
                  <a16:creationId xmlns:a16="http://schemas.microsoft.com/office/drawing/2014/main" id="{CB2E56D1-42DB-4527-8866-6B2E3F3779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7" y="343"/>
              <a:ext cx="2879" cy="1812"/>
            </a:xfrm>
            <a:prstGeom prst="roundRect">
              <a:avLst>
                <a:gd name="adj" fmla="val 7366"/>
              </a:avLst>
            </a:prstGeom>
            <a:gradFill rotWithShape="1">
              <a:gsLst>
                <a:gs pos="0">
                  <a:srgbClr val="800000">
                    <a:gamma/>
                    <a:shade val="41176"/>
                    <a:invGamma/>
                  </a:srgbClr>
                </a:gs>
                <a:gs pos="100000">
                  <a:srgbClr val="8000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41" name="AutoShape 2029">
              <a:extLst>
                <a:ext uri="{FF2B5EF4-FFF2-40B4-BE49-F238E27FC236}">
                  <a16:creationId xmlns:a16="http://schemas.microsoft.com/office/drawing/2014/main" id="{80ECDBC4-43B3-4C37-858F-2D5E08AE290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625" y="2299"/>
              <a:ext cx="3311" cy="897"/>
            </a:xfrm>
            <a:custGeom>
              <a:avLst/>
              <a:gdLst>
                <a:gd name="G0" fmla="+- 1245 0 0"/>
                <a:gd name="G1" fmla="+- 21600 0 1245"/>
                <a:gd name="G2" fmla="*/ 1245 1 2"/>
                <a:gd name="G3" fmla="+- 21600 0 G2"/>
                <a:gd name="G4" fmla="+/ 1245 21600 2"/>
                <a:gd name="G5" fmla="+/ G1 0 2"/>
                <a:gd name="G6" fmla="*/ 21600 21600 1245"/>
                <a:gd name="G7" fmla="*/ G6 1 2"/>
                <a:gd name="G8" fmla="+- 21600 0 G7"/>
                <a:gd name="G9" fmla="*/ 21600 1 2"/>
                <a:gd name="G10" fmla="+- 1245 0 G9"/>
                <a:gd name="G11" fmla="?: G10 G8 0"/>
                <a:gd name="G12" fmla="?: G10 G7 21600"/>
                <a:gd name="T0" fmla="*/ 20977 w 21600"/>
                <a:gd name="T1" fmla="*/ 10800 h 21600"/>
                <a:gd name="T2" fmla="*/ 10800 w 21600"/>
                <a:gd name="T3" fmla="*/ 21600 h 21600"/>
                <a:gd name="T4" fmla="*/ 623 w 21600"/>
                <a:gd name="T5" fmla="*/ 10800 h 21600"/>
                <a:gd name="T6" fmla="*/ 10800 w 21600"/>
                <a:gd name="T7" fmla="*/ 0 h 21600"/>
                <a:gd name="T8" fmla="*/ 2423 w 21600"/>
                <a:gd name="T9" fmla="*/ 2423 h 21600"/>
                <a:gd name="T10" fmla="*/ 19177 w 21600"/>
                <a:gd name="T11" fmla="*/ 1917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45" y="21600"/>
                  </a:lnTo>
                  <a:lnTo>
                    <a:pt x="2035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8902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42" name="AutoShape 2030">
              <a:extLst>
                <a:ext uri="{FF2B5EF4-FFF2-40B4-BE49-F238E27FC236}">
                  <a16:creationId xmlns:a16="http://schemas.microsoft.com/office/drawing/2014/main" id="{4E06912A-D7C0-4C97-9875-D76E44509E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2275"/>
              <a:ext cx="2941" cy="7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7372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343" name="Group 2031">
              <a:extLst>
                <a:ext uri="{FF2B5EF4-FFF2-40B4-BE49-F238E27FC236}">
                  <a16:creationId xmlns:a16="http://schemas.microsoft.com/office/drawing/2014/main" id="{C08ABC93-A375-4627-8428-9E5E5492D9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7" y="2337"/>
              <a:ext cx="3110" cy="538"/>
              <a:chOff x="371" y="1973"/>
              <a:chExt cx="2130" cy="410"/>
            </a:xfrm>
          </p:grpSpPr>
          <p:sp>
            <p:nvSpPr>
              <p:cNvPr id="15344" name="AutoShape 2032">
                <a:extLst>
                  <a:ext uri="{FF2B5EF4-FFF2-40B4-BE49-F238E27FC236}">
                    <a16:creationId xmlns:a16="http://schemas.microsoft.com/office/drawing/2014/main" id="{8F17165C-365F-48DB-91DC-1B2403BF6F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371" y="1973"/>
                <a:ext cx="2130" cy="410"/>
              </a:xfrm>
              <a:custGeom>
                <a:avLst/>
                <a:gdLst>
                  <a:gd name="G0" fmla="+- 910 0 0"/>
                  <a:gd name="G1" fmla="+- 21600 0 910"/>
                  <a:gd name="G2" fmla="*/ 910 1 2"/>
                  <a:gd name="G3" fmla="+- 21600 0 G2"/>
                  <a:gd name="G4" fmla="+/ 910 21600 2"/>
                  <a:gd name="G5" fmla="+/ G1 0 2"/>
                  <a:gd name="G6" fmla="*/ 21600 21600 910"/>
                  <a:gd name="G7" fmla="*/ G6 1 2"/>
                  <a:gd name="G8" fmla="+- 21600 0 G7"/>
                  <a:gd name="G9" fmla="*/ 21600 1 2"/>
                  <a:gd name="G10" fmla="+- 910 0 G9"/>
                  <a:gd name="G11" fmla="?: G10 G8 0"/>
                  <a:gd name="G12" fmla="?: G10 G7 21600"/>
                  <a:gd name="T0" fmla="*/ 21145 w 21600"/>
                  <a:gd name="T1" fmla="*/ 10800 h 21600"/>
                  <a:gd name="T2" fmla="*/ 10800 w 21600"/>
                  <a:gd name="T3" fmla="*/ 21600 h 21600"/>
                  <a:gd name="T4" fmla="*/ 455 w 21600"/>
                  <a:gd name="T5" fmla="*/ 10800 h 21600"/>
                  <a:gd name="T6" fmla="*/ 10800 w 21600"/>
                  <a:gd name="T7" fmla="*/ 0 h 21600"/>
                  <a:gd name="T8" fmla="*/ 2255 w 21600"/>
                  <a:gd name="T9" fmla="*/ 2255 h 21600"/>
                  <a:gd name="T10" fmla="*/ 19345 w 21600"/>
                  <a:gd name="T11" fmla="*/ 1934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10" y="21600"/>
                    </a:lnTo>
                    <a:lnTo>
                      <a:pt x="2069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5345" name="Group 2033">
                <a:extLst>
                  <a:ext uri="{FF2B5EF4-FFF2-40B4-BE49-F238E27FC236}">
                    <a16:creationId xmlns:a16="http://schemas.microsoft.com/office/drawing/2014/main" id="{B9882980-0BBD-474B-8A09-7319F22E218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2" y="2280"/>
                <a:ext cx="2057" cy="78"/>
                <a:chOff x="988" y="2704"/>
                <a:chExt cx="3991" cy="137"/>
              </a:xfrm>
            </p:grpSpPr>
            <p:sp>
              <p:nvSpPr>
                <p:cNvPr id="15346" name="AutoShape 2034">
                  <a:extLst>
                    <a:ext uri="{FF2B5EF4-FFF2-40B4-BE49-F238E27FC236}">
                      <a16:creationId xmlns:a16="http://schemas.microsoft.com/office/drawing/2014/main" id="{7A6CBB7D-5B6B-4939-8FF1-E5D259465B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7" y="2704"/>
                  <a:ext cx="1270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47" name="AutoShape 2035">
                  <a:extLst>
                    <a:ext uri="{FF2B5EF4-FFF2-40B4-BE49-F238E27FC236}">
                      <a16:creationId xmlns:a16="http://schemas.microsoft.com/office/drawing/2014/main" id="{BECFB831-14B3-403D-9122-8929F0E02E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48" name="AutoShape 2036">
                  <a:extLst>
                    <a:ext uri="{FF2B5EF4-FFF2-40B4-BE49-F238E27FC236}">
                      <a16:creationId xmlns:a16="http://schemas.microsoft.com/office/drawing/2014/main" id="{F372F813-F2AB-4A96-9C0F-C38938B603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49" name="AutoShape 2037">
                  <a:extLst>
                    <a:ext uri="{FF2B5EF4-FFF2-40B4-BE49-F238E27FC236}">
                      <a16:creationId xmlns:a16="http://schemas.microsoft.com/office/drawing/2014/main" id="{733F6D6D-EA19-486B-A2D7-B6F80FAC84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60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50" name="AutoShape 2038">
                  <a:extLst>
                    <a:ext uri="{FF2B5EF4-FFF2-40B4-BE49-F238E27FC236}">
                      <a16:creationId xmlns:a16="http://schemas.microsoft.com/office/drawing/2014/main" id="{08DF3733-EF39-44D0-8AC3-FCE7C814C0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51" name="AutoShape 2039">
                  <a:extLst>
                    <a:ext uri="{FF2B5EF4-FFF2-40B4-BE49-F238E27FC236}">
                      <a16:creationId xmlns:a16="http://schemas.microsoft.com/office/drawing/2014/main" id="{F9A1A1CA-E089-4507-89CD-3D82F3F41A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52" name="AutoShape 2040">
                  <a:extLst>
                    <a:ext uri="{FF2B5EF4-FFF2-40B4-BE49-F238E27FC236}">
                      <a16:creationId xmlns:a16="http://schemas.microsoft.com/office/drawing/2014/main" id="{50714605-405D-4ADD-9A79-A7CE04A087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4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53" name="AutoShape 2041">
                  <a:extLst>
                    <a:ext uri="{FF2B5EF4-FFF2-40B4-BE49-F238E27FC236}">
                      <a16:creationId xmlns:a16="http://schemas.microsoft.com/office/drawing/2014/main" id="{50D2F842-1F7A-4CFF-828D-0C4D3717B8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54" name="AutoShape 2042">
                  <a:extLst>
                    <a:ext uri="{FF2B5EF4-FFF2-40B4-BE49-F238E27FC236}">
                      <a16:creationId xmlns:a16="http://schemas.microsoft.com/office/drawing/2014/main" id="{1DE233D3-7B96-4D29-A40F-10CAB042CF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53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55" name="AutoShape 2043">
                  <a:extLst>
                    <a:ext uri="{FF2B5EF4-FFF2-40B4-BE49-F238E27FC236}">
                      <a16:creationId xmlns:a16="http://schemas.microsoft.com/office/drawing/2014/main" id="{0D3205E6-08B8-4A64-B54A-B30BEF5A34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56" name="AutoShape 2044">
                  <a:extLst>
                    <a:ext uri="{FF2B5EF4-FFF2-40B4-BE49-F238E27FC236}">
                      <a16:creationId xmlns:a16="http://schemas.microsoft.com/office/drawing/2014/main" id="{57EE81AC-B799-43D4-82CE-6110DCCD42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9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357" name="Group 2045">
                <a:extLst>
                  <a:ext uri="{FF2B5EF4-FFF2-40B4-BE49-F238E27FC236}">
                    <a16:creationId xmlns:a16="http://schemas.microsoft.com/office/drawing/2014/main" id="{A41E829B-281B-4BB9-B4BE-7FC4A443935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3" y="2218"/>
                <a:ext cx="2035" cy="52"/>
                <a:chOff x="988" y="2614"/>
                <a:chExt cx="3946" cy="91"/>
              </a:xfrm>
            </p:grpSpPr>
            <p:sp>
              <p:nvSpPr>
                <p:cNvPr id="15358" name="AutoShape 2046">
                  <a:extLst>
                    <a:ext uri="{FF2B5EF4-FFF2-40B4-BE49-F238E27FC236}">
                      <a16:creationId xmlns:a16="http://schemas.microsoft.com/office/drawing/2014/main" id="{0DD07BDA-7012-4354-AE55-C22CF438EA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7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59" name="AutoShape 2047">
                  <a:extLst>
                    <a:ext uri="{FF2B5EF4-FFF2-40B4-BE49-F238E27FC236}">
                      <a16:creationId xmlns:a16="http://schemas.microsoft.com/office/drawing/2014/main" id="{9F723870-516B-4C61-85AC-DF94D3FE53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480" name="AutoShape 2048">
                  <a:extLst>
                    <a:ext uri="{FF2B5EF4-FFF2-40B4-BE49-F238E27FC236}">
                      <a16:creationId xmlns:a16="http://schemas.microsoft.com/office/drawing/2014/main" id="{494E6B75-AF3D-40F8-BE38-C212E911BE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481" name="AutoShape 2049">
                  <a:extLst>
                    <a:ext uri="{FF2B5EF4-FFF2-40B4-BE49-F238E27FC236}">
                      <a16:creationId xmlns:a16="http://schemas.microsoft.com/office/drawing/2014/main" id="{74EA9ACB-546D-4C84-9849-D4660102F9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482" name="AutoShape 2050">
                  <a:extLst>
                    <a:ext uri="{FF2B5EF4-FFF2-40B4-BE49-F238E27FC236}">
                      <a16:creationId xmlns:a16="http://schemas.microsoft.com/office/drawing/2014/main" id="{15AB7B3D-C0AA-4A54-BA08-09DD30E87D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483" name="AutoShape 2051">
                  <a:extLst>
                    <a:ext uri="{FF2B5EF4-FFF2-40B4-BE49-F238E27FC236}">
                      <a16:creationId xmlns:a16="http://schemas.microsoft.com/office/drawing/2014/main" id="{C115138C-EADA-4D6F-98D8-7CED556077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49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484" name="AutoShape 2052">
                  <a:extLst>
                    <a:ext uri="{FF2B5EF4-FFF2-40B4-BE49-F238E27FC236}">
                      <a16:creationId xmlns:a16="http://schemas.microsoft.com/office/drawing/2014/main" id="{C84CB1BD-5E9A-4063-9E33-DBF308DDDD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9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485" name="AutoShape 2053">
                  <a:extLst>
                    <a:ext uri="{FF2B5EF4-FFF2-40B4-BE49-F238E27FC236}">
                      <a16:creationId xmlns:a16="http://schemas.microsoft.com/office/drawing/2014/main" id="{48BBF446-2431-4D3F-A286-D13BEFB3FC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7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486" name="AutoShape 2054">
                  <a:extLst>
                    <a:ext uri="{FF2B5EF4-FFF2-40B4-BE49-F238E27FC236}">
                      <a16:creationId xmlns:a16="http://schemas.microsoft.com/office/drawing/2014/main" id="{2F91FDDB-6447-481B-8409-FD241A3C75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5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487" name="AutoShape 2055">
                  <a:extLst>
                    <a:ext uri="{FF2B5EF4-FFF2-40B4-BE49-F238E27FC236}">
                      <a16:creationId xmlns:a16="http://schemas.microsoft.com/office/drawing/2014/main" id="{BBAB5301-1C33-4DDA-B9A8-D970EA88B3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25" y="2614"/>
                  <a:ext cx="409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488" name="AutoShape 2056">
                  <a:extLst>
                    <a:ext uri="{FF2B5EF4-FFF2-40B4-BE49-F238E27FC236}">
                      <a16:creationId xmlns:a16="http://schemas.microsoft.com/office/drawing/2014/main" id="{19CD941D-1555-44BD-B4A8-866711296E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5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489" name="AutoShape 2057">
                  <a:extLst>
                    <a:ext uri="{FF2B5EF4-FFF2-40B4-BE49-F238E27FC236}">
                      <a16:creationId xmlns:a16="http://schemas.microsoft.com/office/drawing/2014/main" id="{27931C37-8A39-4831-8A42-FDBE1B08DF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1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490" name="AutoShape 2058">
                  <a:extLst>
                    <a:ext uri="{FF2B5EF4-FFF2-40B4-BE49-F238E27FC236}">
                      <a16:creationId xmlns:a16="http://schemas.microsoft.com/office/drawing/2014/main" id="{1473A6BD-88D9-49F0-8574-8085B5CC04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614"/>
                  <a:ext cx="498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491" name="Group 2059">
                <a:extLst>
                  <a:ext uri="{FF2B5EF4-FFF2-40B4-BE49-F238E27FC236}">
                    <a16:creationId xmlns:a16="http://schemas.microsoft.com/office/drawing/2014/main" id="{BA8DC47E-B747-42C0-BA7C-05763420220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0" y="1998"/>
                <a:ext cx="1941" cy="26"/>
                <a:chOff x="1033" y="2205"/>
                <a:chExt cx="3765" cy="46"/>
              </a:xfrm>
            </p:grpSpPr>
            <p:sp>
              <p:nvSpPr>
                <p:cNvPr id="20492" name="AutoShape 2060">
                  <a:extLst>
                    <a:ext uri="{FF2B5EF4-FFF2-40B4-BE49-F238E27FC236}">
                      <a16:creationId xmlns:a16="http://schemas.microsoft.com/office/drawing/2014/main" id="{6CD048AE-E6DA-4ED8-8EA9-B52E1ADED2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493" name="AutoShape 2061">
                  <a:extLst>
                    <a:ext uri="{FF2B5EF4-FFF2-40B4-BE49-F238E27FC236}">
                      <a16:creationId xmlns:a16="http://schemas.microsoft.com/office/drawing/2014/main" id="{DFED2539-BCD0-48F3-929F-0AAC2E36D5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5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494" name="AutoShape 2062">
                  <a:extLst>
                    <a:ext uri="{FF2B5EF4-FFF2-40B4-BE49-F238E27FC236}">
                      <a16:creationId xmlns:a16="http://schemas.microsoft.com/office/drawing/2014/main" id="{D3CEA966-8C16-4BF1-A3FA-3983867B96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8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495" name="AutoShape 2063">
                  <a:extLst>
                    <a:ext uri="{FF2B5EF4-FFF2-40B4-BE49-F238E27FC236}">
                      <a16:creationId xmlns:a16="http://schemas.microsoft.com/office/drawing/2014/main" id="{B46337F0-6A06-4D03-AEEC-715CA1C4C2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91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496" name="AutoShape 2064">
                  <a:extLst>
                    <a:ext uri="{FF2B5EF4-FFF2-40B4-BE49-F238E27FC236}">
                      <a16:creationId xmlns:a16="http://schemas.microsoft.com/office/drawing/2014/main" id="{081C1C99-508B-410B-A479-2433F12C46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43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497" name="AutoShape 2065">
                  <a:extLst>
                    <a:ext uri="{FF2B5EF4-FFF2-40B4-BE49-F238E27FC236}">
                      <a16:creationId xmlns:a16="http://schemas.microsoft.com/office/drawing/2014/main" id="{2B169BCE-62ED-4C87-93BC-AB7699935E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96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498" name="AutoShape 2066">
                  <a:extLst>
                    <a:ext uri="{FF2B5EF4-FFF2-40B4-BE49-F238E27FC236}">
                      <a16:creationId xmlns:a16="http://schemas.microsoft.com/office/drawing/2014/main" id="{C6C96252-9179-4E2D-87DE-EDBE1CAE5B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49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499" name="AutoShape 2067">
                  <a:extLst>
                    <a:ext uri="{FF2B5EF4-FFF2-40B4-BE49-F238E27FC236}">
                      <a16:creationId xmlns:a16="http://schemas.microsoft.com/office/drawing/2014/main" id="{2EE5CD80-9888-4B14-813D-4685B5F6A2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02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00" name="AutoShape 2068">
                  <a:extLst>
                    <a:ext uri="{FF2B5EF4-FFF2-40B4-BE49-F238E27FC236}">
                      <a16:creationId xmlns:a16="http://schemas.microsoft.com/office/drawing/2014/main" id="{AE21929E-9792-4204-A52A-F4D2E35250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4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01" name="AutoShape 2069">
                  <a:extLst>
                    <a:ext uri="{FF2B5EF4-FFF2-40B4-BE49-F238E27FC236}">
                      <a16:creationId xmlns:a16="http://schemas.microsoft.com/office/drawing/2014/main" id="{A0AD5117-742F-4038-8AD9-C4404CC03C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7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02" name="AutoShape 2070">
                  <a:extLst>
                    <a:ext uri="{FF2B5EF4-FFF2-40B4-BE49-F238E27FC236}">
                      <a16:creationId xmlns:a16="http://schemas.microsoft.com/office/drawing/2014/main" id="{43178043-8067-4FBA-A276-F4A419FE06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60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03" name="AutoShape 2071">
                  <a:extLst>
                    <a:ext uri="{FF2B5EF4-FFF2-40B4-BE49-F238E27FC236}">
                      <a16:creationId xmlns:a16="http://schemas.microsoft.com/office/drawing/2014/main" id="{DDCEEA7F-A6A4-43E8-B6CB-0EA752CD83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12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04" name="AutoShape 2072">
                  <a:extLst>
                    <a:ext uri="{FF2B5EF4-FFF2-40B4-BE49-F238E27FC236}">
                      <a16:creationId xmlns:a16="http://schemas.microsoft.com/office/drawing/2014/main" id="{FF5AB734-23F7-4D20-BF28-C571BE6B0A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65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05" name="AutoShape 2073">
                  <a:extLst>
                    <a:ext uri="{FF2B5EF4-FFF2-40B4-BE49-F238E27FC236}">
                      <a16:creationId xmlns:a16="http://schemas.microsoft.com/office/drawing/2014/main" id="{742BB826-A4E2-4F42-8CF1-A1D20CFC3F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18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06" name="AutoShape 2074">
                  <a:extLst>
                    <a:ext uri="{FF2B5EF4-FFF2-40B4-BE49-F238E27FC236}">
                      <a16:creationId xmlns:a16="http://schemas.microsoft.com/office/drawing/2014/main" id="{E4D848B0-9761-4D5D-88FA-3F82AEFEEC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1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507" name="Group 2075">
                <a:extLst>
                  <a:ext uri="{FF2B5EF4-FFF2-40B4-BE49-F238E27FC236}">
                    <a16:creationId xmlns:a16="http://schemas.microsoft.com/office/drawing/2014/main" id="{E3FE2174-6747-4E58-A542-55DE9170A7A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0" y="2033"/>
                <a:ext cx="1941" cy="52"/>
                <a:chOff x="1033" y="2296"/>
                <a:chExt cx="3765" cy="91"/>
              </a:xfrm>
            </p:grpSpPr>
            <p:sp>
              <p:nvSpPr>
                <p:cNvPr id="20508" name="AutoShape 2076">
                  <a:extLst>
                    <a:ext uri="{FF2B5EF4-FFF2-40B4-BE49-F238E27FC236}">
                      <a16:creationId xmlns:a16="http://schemas.microsoft.com/office/drawing/2014/main" id="{3E77317D-F96B-435D-8220-E799CCAA03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2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09" name="AutoShape 2077">
                  <a:extLst>
                    <a:ext uri="{FF2B5EF4-FFF2-40B4-BE49-F238E27FC236}">
                      <a16:creationId xmlns:a16="http://schemas.microsoft.com/office/drawing/2014/main" id="{F8ADCF34-761B-44FC-9E35-EB3F1436E0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60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10" name="AutoShape 2078">
                  <a:extLst>
                    <a:ext uri="{FF2B5EF4-FFF2-40B4-BE49-F238E27FC236}">
                      <a16:creationId xmlns:a16="http://schemas.microsoft.com/office/drawing/2014/main" id="{F987B297-4C37-4EAB-9082-4C676C854E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48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11" name="AutoShape 2079">
                  <a:extLst>
                    <a:ext uri="{FF2B5EF4-FFF2-40B4-BE49-F238E27FC236}">
                      <a16:creationId xmlns:a16="http://schemas.microsoft.com/office/drawing/2014/main" id="{A9AC8748-AEFC-4513-AB75-FD71A7A22D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76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12" name="AutoShape 2080">
                  <a:extLst>
                    <a:ext uri="{FF2B5EF4-FFF2-40B4-BE49-F238E27FC236}">
                      <a16:creationId xmlns:a16="http://schemas.microsoft.com/office/drawing/2014/main" id="{738744CB-FA64-456E-8B8C-3C80B896BA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13" name="AutoShape 2081">
                  <a:extLst>
                    <a:ext uri="{FF2B5EF4-FFF2-40B4-BE49-F238E27FC236}">
                      <a16:creationId xmlns:a16="http://schemas.microsoft.com/office/drawing/2014/main" id="{462B7E87-9B03-48B1-AA9E-BCD3CA207A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4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14" name="AutoShape 2082">
                  <a:extLst>
                    <a:ext uri="{FF2B5EF4-FFF2-40B4-BE49-F238E27FC236}">
                      <a16:creationId xmlns:a16="http://schemas.microsoft.com/office/drawing/2014/main" id="{159CE5D9-C473-4240-8449-23F98E9A30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15" name="AutoShape 2083">
                  <a:extLst>
                    <a:ext uri="{FF2B5EF4-FFF2-40B4-BE49-F238E27FC236}">
                      <a16:creationId xmlns:a16="http://schemas.microsoft.com/office/drawing/2014/main" id="{14EB1E00-81FB-4CBA-8187-5B7797C35A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20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16" name="AutoShape 2084">
                  <a:extLst>
                    <a:ext uri="{FF2B5EF4-FFF2-40B4-BE49-F238E27FC236}">
                      <a16:creationId xmlns:a16="http://schemas.microsoft.com/office/drawing/2014/main" id="{4C2E8023-F22B-40DF-A776-C63EC14287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8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17" name="AutoShape 2085">
                  <a:extLst>
                    <a:ext uri="{FF2B5EF4-FFF2-40B4-BE49-F238E27FC236}">
                      <a16:creationId xmlns:a16="http://schemas.microsoft.com/office/drawing/2014/main" id="{FBB33E70-DCEA-47AF-B9A4-36A9FE4752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18" name="AutoShape 2086">
                  <a:extLst>
                    <a:ext uri="{FF2B5EF4-FFF2-40B4-BE49-F238E27FC236}">
                      <a16:creationId xmlns:a16="http://schemas.microsoft.com/office/drawing/2014/main" id="{E19CE738-54CB-42B5-AD7E-7A87FA31F0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296"/>
                  <a:ext cx="317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19" name="AutoShape 2087">
                  <a:extLst>
                    <a:ext uri="{FF2B5EF4-FFF2-40B4-BE49-F238E27FC236}">
                      <a16:creationId xmlns:a16="http://schemas.microsoft.com/office/drawing/2014/main" id="{3EACD72C-FCA2-45FE-8CCC-639186CBE9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2296"/>
                  <a:ext cx="318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20" name="AutoShape 2088">
                  <a:extLst>
                    <a:ext uri="{FF2B5EF4-FFF2-40B4-BE49-F238E27FC236}">
                      <a16:creationId xmlns:a16="http://schemas.microsoft.com/office/drawing/2014/main" id="{29316F8B-AF00-4B7E-BFA3-8F092F17B5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6" y="2296"/>
                  <a:ext cx="318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521" name="Group 2089">
                <a:extLst>
                  <a:ext uri="{FF2B5EF4-FFF2-40B4-BE49-F238E27FC236}">
                    <a16:creationId xmlns:a16="http://schemas.microsoft.com/office/drawing/2014/main" id="{1B24C355-9B53-4CB5-8502-EBEC710A6FD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4" y="2157"/>
                <a:ext cx="1894" cy="51"/>
                <a:chOff x="988" y="2478"/>
                <a:chExt cx="3673" cy="91"/>
              </a:xfrm>
            </p:grpSpPr>
            <p:sp>
              <p:nvSpPr>
                <p:cNvPr id="20522" name="AutoShape 2090">
                  <a:extLst>
                    <a:ext uri="{FF2B5EF4-FFF2-40B4-BE49-F238E27FC236}">
                      <a16:creationId xmlns:a16="http://schemas.microsoft.com/office/drawing/2014/main" id="{13B2BD21-AD83-4172-9043-E5496D0117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1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23" name="AutoShape 2091">
                  <a:extLst>
                    <a:ext uri="{FF2B5EF4-FFF2-40B4-BE49-F238E27FC236}">
                      <a16:creationId xmlns:a16="http://schemas.microsoft.com/office/drawing/2014/main" id="{2E702836-EAE0-4945-ACEA-BDD30676A8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24" name="AutoShape 2092">
                  <a:extLst>
                    <a:ext uri="{FF2B5EF4-FFF2-40B4-BE49-F238E27FC236}">
                      <a16:creationId xmlns:a16="http://schemas.microsoft.com/office/drawing/2014/main" id="{B2DE5868-096A-410A-ABD3-39CDB1293E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25" name="AutoShape 2093">
                  <a:extLst>
                    <a:ext uri="{FF2B5EF4-FFF2-40B4-BE49-F238E27FC236}">
                      <a16:creationId xmlns:a16="http://schemas.microsoft.com/office/drawing/2014/main" id="{9573C85B-3DBB-455B-9F88-E5AC88E244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26" name="AutoShape 2094">
                  <a:extLst>
                    <a:ext uri="{FF2B5EF4-FFF2-40B4-BE49-F238E27FC236}">
                      <a16:creationId xmlns:a16="http://schemas.microsoft.com/office/drawing/2014/main" id="{216E5470-4AA7-49C4-A692-25C9EE41EE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27" name="AutoShape 2095">
                  <a:extLst>
                    <a:ext uri="{FF2B5EF4-FFF2-40B4-BE49-F238E27FC236}">
                      <a16:creationId xmlns:a16="http://schemas.microsoft.com/office/drawing/2014/main" id="{18883A1B-79C7-4FBF-B683-8DF93F2DE7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28" name="AutoShape 2096">
                  <a:extLst>
                    <a:ext uri="{FF2B5EF4-FFF2-40B4-BE49-F238E27FC236}">
                      <a16:creationId xmlns:a16="http://schemas.microsoft.com/office/drawing/2014/main" id="{6974C4AA-3851-4D8B-854F-664D672448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3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29" name="AutoShape 2097">
                  <a:extLst>
                    <a:ext uri="{FF2B5EF4-FFF2-40B4-BE49-F238E27FC236}">
                      <a16:creationId xmlns:a16="http://schemas.microsoft.com/office/drawing/2014/main" id="{730AC807-1BB6-482C-AB8E-84C41F61E1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1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30" name="AutoShape 2098">
                  <a:extLst>
                    <a:ext uri="{FF2B5EF4-FFF2-40B4-BE49-F238E27FC236}">
                      <a16:creationId xmlns:a16="http://schemas.microsoft.com/office/drawing/2014/main" id="{A4A2CD95-2E11-4D5E-8A37-6A72E84236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31" name="AutoShape 2099">
                  <a:extLst>
                    <a:ext uri="{FF2B5EF4-FFF2-40B4-BE49-F238E27FC236}">
                      <a16:creationId xmlns:a16="http://schemas.microsoft.com/office/drawing/2014/main" id="{BF56A82B-1688-4D63-8EA1-D1AB095E98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1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32" name="AutoShape 2100">
                  <a:extLst>
                    <a:ext uri="{FF2B5EF4-FFF2-40B4-BE49-F238E27FC236}">
                      <a16:creationId xmlns:a16="http://schemas.microsoft.com/office/drawing/2014/main" id="{DF0C8A8A-4B51-4B71-875C-AD006C2F8E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33" name="AutoShape 2101">
                  <a:extLst>
                    <a:ext uri="{FF2B5EF4-FFF2-40B4-BE49-F238E27FC236}">
                      <a16:creationId xmlns:a16="http://schemas.microsoft.com/office/drawing/2014/main" id="{FDB80662-10EF-4479-BC73-0A45B3F3ED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3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34" name="AutoShape 2102">
                  <a:extLst>
                    <a:ext uri="{FF2B5EF4-FFF2-40B4-BE49-F238E27FC236}">
                      <a16:creationId xmlns:a16="http://schemas.microsoft.com/office/drawing/2014/main" id="{5C80ABCC-7D3A-49B0-9F83-2F15E3365D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478"/>
                  <a:ext cx="363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535" name="Group 2103">
                <a:extLst>
                  <a:ext uri="{FF2B5EF4-FFF2-40B4-BE49-F238E27FC236}">
                    <a16:creationId xmlns:a16="http://schemas.microsoft.com/office/drawing/2014/main" id="{31D4A028-CF24-48BE-BF23-2E184D65794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8" y="2095"/>
                <a:ext cx="1965" cy="51"/>
                <a:chOff x="988" y="2387"/>
                <a:chExt cx="3810" cy="91"/>
              </a:xfrm>
            </p:grpSpPr>
            <p:sp>
              <p:nvSpPr>
                <p:cNvPr id="20536" name="AutoShape 2104">
                  <a:extLst>
                    <a:ext uri="{FF2B5EF4-FFF2-40B4-BE49-F238E27FC236}">
                      <a16:creationId xmlns:a16="http://schemas.microsoft.com/office/drawing/2014/main" id="{B2F3E86E-3DB9-4E0D-80B2-D33172A3AB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4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37" name="AutoShape 2105">
                  <a:extLst>
                    <a:ext uri="{FF2B5EF4-FFF2-40B4-BE49-F238E27FC236}">
                      <a16:creationId xmlns:a16="http://schemas.microsoft.com/office/drawing/2014/main" id="{120DD9E5-99DA-40AF-9E82-BF9EB20CCE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2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38" name="AutoShape 2106">
                  <a:extLst>
                    <a:ext uri="{FF2B5EF4-FFF2-40B4-BE49-F238E27FC236}">
                      <a16:creationId xmlns:a16="http://schemas.microsoft.com/office/drawing/2014/main" id="{6CF1DE5D-136C-4E49-B193-DED5C7BAB6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7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39" name="AutoShape 2107">
                  <a:extLst>
                    <a:ext uri="{FF2B5EF4-FFF2-40B4-BE49-F238E27FC236}">
                      <a16:creationId xmlns:a16="http://schemas.microsoft.com/office/drawing/2014/main" id="{630DF596-DE75-4EAA-A06F-7620134961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40" name="AutoShape 2108">
                  <a:extLst>
                    <a:ext uri="{FF2B5EF4-FFF2-40B4-BE49-F238E27FC236}">
                      <a16:creationId xmlns:a16="http://schemas.microsoft.com/office/drawing/2014/main" id="{BDAA0488-70BC-4951-92A1-FE637FF544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41" name="AutoShape 2109">
                  <a:extLst>
                    <a:ext uri="{FF2B5EF4-FFF2-40B4-BE49-F238E27FC236}">
                      <a16:creationId xmlns:a16="http://schemas.microsoft.com/office/drawing/2014/main" id="{78E5F9FE-FADC-4C3D-918C-0AD2EF82FF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42" name="AutoShape 2110">
                  <a:extLst>
                    <a:ext uri="{FF2B5EF4-FFF2-40B4-BE49-F238E27FC236}">
                      <a16:creationId xmlns:a16="http://schemas.microsoft.com/office/drawing/2014/main" id="{2EF5D97B-452B-4974-B418-8E0A08787A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1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43" name="AutoShape 2111">
                  <a:extLst>
                    <a:ext uri="{FF2B5EF4-FFF2-40B4-BE49-F238E27FC236}">
                      <a16:creationId xmlns:a16="http://schemas.microsoft.com/office/drawing/2014/main" id="{4A69A501-9455-4185-A84A-081B3CF456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69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44" name="AutoShape 2112">
                  <a:extLst>
                    <a:ext uri="{FF2B5EF4-FFF2-40B4-BE49-F238E27FC236}">
                      <a16:creationId xmlns:a16="http://schemas.microsoft.com/office/drawing/2014/main" id="{5607AB66-BC3E-4A14-888B-737746591B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9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45" name="AutoShape 2113">
                  <a:extLst>
                    <a:ext uri="{FF2B5EF4-FFF2-40B4-BE49-F238E27FC236}">
                      <a16:creationId xmlns:a16="http://schemas.microsoft.com/office/drawing/2014/main" id="{36975596-E351-4E31-AC23-28F9125EB9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57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46" name="AutoShape 2114">
                  <a:extLst>
                    <a:ext uri="{FF2B5EF4-FFF2-40B4-BE49-F238E27FC236}">
                      <a16:creationId xmlns:a16="http://schemas.microsoft.com/office/drawing/2014/main" id="{A2836D74-C646-4168-98EA-20F7FFB749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47" name="AutoShape 2115">
                  <a:extLst>
                    <a:ext uri="{FF2B5EF4-FFF2-40B4-BE49-F238E27FC236}">
                      <a16:creationId xmlns:a16="http://schemas.microsoft.com/office/drawing/2014/main" id="{D7F9E332-AD26-45E5-BB2E-8795A318DA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7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48" name="AutoShape 2116">
                  <a:extLst>
                    <a:ext uri="{FF2B5EF4-FFF2-40B4-BE49-F238E27FC236}">
                      <a16:creationId xmlns:a16="http://schemas.microsoft.com/office/drawing/2014/main" id="{2900532B-BC7C-4DDC-A5AD-8A9AD625BC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1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49" name="AutoShape 2117">
                  <a:extLst>
                    <a:ext uri="{FF2B5EF4-FFF2-40B4-BE49-F238E27FC236}">
                      <a16:creationId xmlns:a16="http://schemas.microsoft.com/office/drawing/2014/main" id="{A58537DB-5C10-4F62-AB3A-01827A1E89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387"/>
                  <a:ext cx="319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0550" name="AutoShape 2118">
              <a:extLst>
                <a:ext uri="{FF2B5EF4-FFF2-40B4-BE49-F238E27FC236}">
                  <a16:creationId xmlns:a16="http://schemas.microsoft.com/office/drawing/2014/main" id="{74E3C4D3-196D-434E-8163-13B79BFBAD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" y="3159"/>
              <a:ext cx="3243" cy="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8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51" name="Rectangle 2119">
              <a:extLst>
                <a:ext uri="{FF2B5EF4-FFF2-40B4-BE49-F238E27FC236}">
                  <a16:creationId xmlns:a16="http://schemas.microsoft.com/office/drawing/2014/main" id="{F8358409-C69C-4CF4-A26E-D1AF569493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9" y="505"/>
              <a:ext cx="2458" cy="153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52" name="Rectangle 2120">
              <a:extLst>
                <a:ext uri="{FF2B5EF4-FFF2-40B4-BE49-F238E27FC236}">
                  <a16:creationId xmlns:a16="http://schemas.microsoft.com/office/drawing/2014/main" id="{5078869E-1EAC-4744-B8CA-E9A8611A87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6" y="531"/>
              <a:ext cx="2424" cy="148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3725"/>
                    <a:invGamma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53" name="Rectangle 2121">
              <a:extLst>
                <a:ext uri="{FF2B5EF4-FFF2-40B4-BE49-F238E27FC236}">
                  <a16:creationId xmlns:a16="http://schemas.microsoft.com/office/drawing/2014/main" id="{691CC623-4987-4FE1-869C-7A3176FB09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1" y="2075"/>
              <a:ext cx="273" cy="69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554" name="Group 2122">
              <a:extLst>
                <a:ext uri="{FF2B5EF4-FFF2-40B4-BE49-F238E27FC236}">
                  <a16:creationId xmlns:a16="http://schemas.microsoft.com/office/drawing/2014/main" id="{8AC9DE97-7BCD-408B-851F-17EC87B8B4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46" y="2163"/>
              <a:ext cx="2886" cy="144"/>
              <a:chOff x="956" y="2145"/>
              <a:chExt cx="2649" cy="199"/>
            </a:xfrm>
          </p:grpSpPr>
          <p:sp>
            <p:nvSpPr>
              <p:cNvPr id="20555" name="AutoShape 2123">
                <a:extLst>
                  <a:ext uri="{FF2B5EF4-FFF2-40B4-BE49-F238E27FC236}">
                    <a16:creationId xmlns:a16="http://schemas.microsoft.com/office/drawing/2014/main" id="{8777FB2A-33C5-4C77-A57C-A44338B098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6" y="2145"/>
                <a:ext cx="199" cy="19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800000"/>
                  </a:gs>
                  <a:gs pos="100000">
                    <a:srgbClr val="800000">
                      <a:gamma/>
                      <a:shade val="3176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56" name="AutoShape 2124">
                <a:extLst>
                  <a:ext uri="{FF2B5EF4-FFF2-40B4-BE49-F238E27FC236}">
                    <a16:creationId xmlns:a16="http://schemas.microsoft.com/office/drawing/2014/main" id="{4F7A1B16-1036-42BD-9992-8F4B6E9B38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5" y="2145"/>
                <a:ext cx="2251" cy="19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800000"/>
                  </a:gs>
                  <a:gs pos="100000">
                    <a:srgbClr val="800000">
                      <a:gamma/>
                      <a:shade val="3176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57" name="AutoShape 2125">
                <a:extLst>
                  <a:ext uri="{FF2B5EF4-FFF2-40B4-BE49-F238E27FC236}">
                    <a16:creationId xmlns:a16="http://schemas.microsoft.com/office/drawing/2014/main" id="{E45D2CF0-98B3-4114-9558-5ED39D4193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06" y="2145"/>
                <a:ext cx="199" cy="19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800000"/>
                  </a:gs>
                  <a:gs pos="100000">
                    <a:srgbClr val="800000">
                      <a:gamma/>
                      <a:shade val="3176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558" name="Group 2126">
              <a:extLst>
                <a:ext uri="{FF2B5EF4-FFF2-40B4-BE49-F238E27FC236}">
                  <a16:creationId xmlns:a16="http://schemas.microsoft.com/office/drawing/2014/main" id="{8F464E20-8D24-4932-ACEF-536A495599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5" y="2875"/>
              <a:ext cx="952" cy="238"/>
              <a:chOff x="1683" y="2875"/>
              <a:chExt cx="1193" cy="321"/>
            </a:xfrm>
          </p:grpSpPr>
          <p:sp>
            <p:nvSpPr>
              <p:cNvPr id="20559" name="AutoShape 2127">
                <a:extLst>
                  <a:ext uri="{FF2B5EF4-FFF2-40B4-BE49-F238E27FC236}">
                    <a16:creationId xmlns:a16="http://schemas.microsoft.com/office/drawing/2014/main" id="{E6261066-8CCD-46C2-8307-61A7A32731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83" y="2875"/>
                <a:ext cx="1193" cy="321"/>
              </a:xfrm>
              <a:custGeom>
                <a:avLst/>
                <a:gdLst>
                  <a:gd name="G0" fmla="+- 1744 0 0"/>
                  <a:gd name="G1" fmla="+- 21600 0 1744"/>
                  <a:gd name="G2" fmla="*/ 1744 1 2"/>
                  <a:gd name="G3" fmla="+- 21600 0 G2"/>
                  <a:gd name="G4" fmla="+/ 1744 21600 2"/>
                  <a:gd name="G5" fmla="+/ G1 0 2"/>
                  <a:gd name="G6" fmla="*/ 21600 21600 1744"/>
                  <a:gd name="G7" fmla="*/ G6 1 2"/>
                  <a:gd name="G8" fmla="+- 21600 0 G7"/>
                  <a:gd name="G9" fmla="*/ 21600 1 2"/>
                  <a:gd name="G10" fmla="+- 1744 0 G9"/>
                  <a:gd name="G11" fmla="?: G10 G8 0"/>
                  <a:gd name="G12" fmla="?: G10 G7 21600"/>
                  <a:gd name="T0" fmla="*/ 20728 w 21600"/>
                  <a:gd name="T1" fmla="*/ 10800 h 21600"/>
                  <a:gd name="T2" fmla="*/ 10800 w 21600"/>
                  <a:gd name="T3" fmla="*/ 21600 h 21600"/>
                  <a:gd name="T4" fmla="*/ 872 w 21600"/>
                  <a:gd name="T5" fmla="*/ 10800 h 21600"/>
                  <a:gd name="T6" fmla="*/ 10800 w 21600"/>
                  <a:gd name="T7" fmla="*/ 0 h 21600"/>
                  <a:gd name="T8" fmla="*/ 2672 w 21600"/>
                  <a:gd name="T9" fmla="*/ 2672 h 21600"/>
                  <a:gd name="T10" fmla="*/ 18928 w 21600"/>
                  <a:gd name="T11" fmla="*/ 1892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744" y="21600"/>
                    </a:lnTo>
                    <a:lnTo>
                      <a:pt x="1985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>
                      <a:gamma/>
                      <a:shade val="60392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60" name="AutoShape 2128">
                <a:extLst>
                  <a:ext uri="{FF2B5EF4-FFF2-40B4-BE49-F238E27FC236}">
                    <a16:creationId xmlns:a16="http://schemas.microsoft.com/office/drawing/2014/main" id="{1D3899DB-EE85-44B0-ABD8-44C18EADB5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740" y="2907"/>
                <a:ext cx="1082" cy="225"/>
              </a:xfrm>
              <a:custGeom>
                <a:avLst/>
                <a:gdLst>
                  <a:gd name="G0" fmla="+- 1195 0 0"/>
                  <a:gd name="G1" fmla="+- 21600 0 1195"/>
                  <a:gd name="G2" fmla="*/ 1195 1 2"/>
                  <a:gd name="G3" fmla="+- 21600 0 G2"/>
                  <a:gd name="G4" fmla="+/ 1195 21600 2"/>
                  <a:gd name="G5" fmla="+/ G1 0 2"/>
                  <a:gd name="G6" fmla="*/ 21600 21600 1195"/>
                  <a:gd name="G7" fmla="*/ G6 1 2"/>
                  <a:gd name="G8" fmla="+- 21600 0 G7"/>
                  <a:gd name="G9" fmla="*/ 21600 1 2"/>
                  <a:gd name="G10" fmla="+- 1195 0 G9"/>
                  <a:gd name="G11" fmla="?: G10 G8 0"/>
                  <a:gd name="G12" fmla="?: G10 G7 21600"/>
                  <a:gd name="T0" fmla="*/ 21002 w 21600"/>
                  <a:gd name="T1" fmla="*/ 10800 h 21600"/>
                  <a:gd name="T2" fmla="*/ 10800 w 21600"/>
                  <a:gd name="T3" fmla="*/ 21600 h 21600"/>
                  <a:gd name="T4" fmla="*/ 598 w 21600"/>
                  <a:gd name="T5" fmla="*/ 10800 h 21600"/>
                  <a:gd name="T6" fmla="*/ 10800 w 21600"/>
                  <a:gd name="T7" fmla="*/ 0 h 21600"/>
                  <a:gd name="T8" fmla="*/ 2398 w 21600"/>
                  <a:gd name="T9" fmla="*/ 2398 h 21600"/>
                  <a:gd name="T10" fmla="*/ 19202 w 21600"/>
                  <a:gd name="T11" fmla="*/ 19202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195" y="21600"/>
                    </a:lnTo>
                    <a:lnTo>
                      <a:pt x="20405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38039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561" name="Group 2129">
              <a:extLst>
                <a:ext uri="{FF2B5EF4-FFF2-40B4-BE49-F238E27FC236}">
                  <a16:creationId xmlns:a16="http://schemas.microsoft.com/office/drawing/2014/main" id="{BD318C0E-BE55-4DF3-96F0-87885C6631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67" y="391"/>
              <a:ext cx="243" cy="70"/>
              <a:chOff x="2015" y="345"/>
              <a:chExt cx="464" cy="133"/>
            </a:xfrm>
          </p:grpSpPr>
          <p:sp>
            <p:nvSpPr>
              <p:cNvPr id="20562" name="Rectangle 2130">
                <a:extLst>
                  <a:ext uri="{FF2B5EF4-FFF2-40B4-BE49-F238E27FC236}">
                    <a16:creationId xmlns:a16="http://schemas.microsoft.com/office/drawing/2014/main" id="{CA454895-4806-4581-ABC7-4DEF8C8872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5" y="345"/>
                <a:ext cx="464" cy="133"/>
              </a:xfrm>
              <a:prstGeom prst="rect">
                <a:avLst/>
              </a:prstGeom>
              <a:gradFill rotWithShape="1">
                <a:gsLst>
                  <a:gs pos="0">
                    <a:srgbClr val="800000">
                      <a:gamma/>
                      <a:shade val="46275"/>
                      <a:invGamma/>
                    </a:srgbClr>
                  </a:gs>
                  <a:gs pos="100000">
                    <a:srgbClr val="80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63" name="Oval 2131">
                <a:extLst>
                  <a:ext uri="{FF2B5EF4-FFF2-40B4-BE49-F238E27FC236}">
                    <a16:creationId xmlns:a16="http://schemas.microsoft.com/office/drawing/2014/main" id="{52C4700E-1BCD-41D3-A699-A91A191814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0" y="345"/>
                <a:ext cx="133" cy="133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64" name="Oval 2132">
                <a:extLst>
                  <a:ext uri="{FF2B5EF4-FFF2-40B4-BE49-F238E27FC236}">
                    <a16:creationId xmlns:a16="http://schemas.microsoft.com/office/drawing/2014/main" id="{2A198197-956B-44FB-A4C9-7B216F3081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213" y="377"/>
                <a:ext cx="68" cy="68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565" name="AutoShape 2133">
              <a:extLst>
                <a:ext uri="{FF2B5EF4-FFF2-40B4-BE49-F238E27FC236}">
                  <a16:creationId xmlns:a16="http://schemas.microsoft.com/office/drawing/2014/main" id="{4E5734DA-FC4A-4577-A2F5-2FBF3ED82A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5" y="2167"/>
              <a:ext cx="2851" cy="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8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66" name="AutoShape 2134">
              <a:extLst>
                <a:ext uri="{FF2B5EF4-FFF2-40B4-BE49-F238E27FC236}">
                  <a16:creationId xmlns:a16="http://schemas.microsoft.com/office/drawing/2014/main" id="{7C42362A-7089-47AD-BAF7-1778000EC1F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25" y="3113"/>
              <a:ext cx="3311" cy="1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67" name="AutoShape 2135">
              <a:extLst>
                <a:ext uri="{FF2B5EF4-FFF2-40B4-BE49-F238E27FC236}">
                  <a16:creationId xmlns:a16="http://schemas.microsoft.com/office/drawing/2014/main" id="{91E6FCBB-41DE-433F-96E6-1A571AA859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" y="3278"/>
              <a:ext cx="3215" cy="44"/>
            </a:xfrm>
            <a:custGeom>
              <a:avLst/>
              <a:gdLst>
                <a:gd name="G0" fmla="+- 789 0 0"/>
                <a:gd name="G1" fmla="+- 21600 0 789"/>
                <a:gd name="G2" fmla="*/ 789 1 2"/>
                <a:gd name="G3" fmla="+- 21600 0 G2"/>
                <a:gd name="G4" fmla="+/ 789 21600 2"/>
                <a:gd name="G5" fmla="+/ G1 0 2"/>
                <a:gd name="G6" fmla="*/ 21600 21600 789"/>
                <a:gd name="G7" fmla="*/ G6 1 2"/>
                <a:gd name="G8" fmla="+- 21600 0 G7"/>
                <a:gd name="G9" fmla="*/ 21600 1 2"/>
                <a:gd name="G10" fmla="+- 789 0 G9"/>
                <a:gd name="G11" fmla="?: G10 G8 0"/>
                <a:gd name="G12" fmla="?: G10 G7 21600"/>
                <a:gd name="T0" fmla="*/ 21205 w 21600"/>
                <a:gd name="T1" fmla="*/ 10800 h 21600"/>
                <a:gd name="T2" fmla="*/ 10800 w 21600"/>
                <a:gd name="T3" fmla="*/ 21600 h 21600"/>
                <a:gd name="T4" fmla="*/ 395 w 21600"/>
                <a:gd name="T5" fmla="*/ 10800 h 21600"/>
                <a:gd name="T6" fmla="*/ 10800 w 21600"/>
                <a:gd name="T7" fmla="*/ 0 h 21600"/>
                <a:gd name="T8" fmla="*/ 2195 w 21600"/>
                <a:gd name="T9" fmla="*/ 2195 h 21600"/>
                <a:gd name="T10" fmla="*/ 19405 w 21600"/>
                <a:gd name="T11" fmla="*/ 1940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89" y="21600"/>
                  </a:lnTo>
                  <a:lnTo>
                    <a:pt x="20811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68" name="AutoShape 2136">
              <a:extLst>
                <a:ext uri="{FF2B5EF4-FFF2-40B4-BE49-F238E27FC236}">
                  <a16:creationId xmlns:a16="http://schemas.microsoft.com/office/drawing/2014/main" id="{94C249EA-098C-4DB1-9755-13C8749F61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" y="3167"/>
              <a:ext cx="3211" cy="8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8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569" name="Group 2137">
              <a:extLst>
                <a:ext uri="{FF2B5EF4-FFF2-40B4-BE49-F238E27FC236}">
                  <a16:creationId xmlns:a16="http://schemas.microsoft.com/office/drawing/2014/main" id="{A710D42F-453C-4DC5-AF17-8C7B8953C9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93" y="3228"/>
              <a:ext cx="199" cy="66"/>
              <a:chOff x="2031" y="2523"/>
              <a:chExt cx="318" cy="136"/>
            </a:xfrm>
          </p:grpSpPr>
          <p:sp>
            <p:nvSpPr>
              <p:cNvPr id="20570" name="Rectangle 2138">
                <a:extLst>
                  <a:ext uri="{FF2B5EF4-FFF2-40B4-BE49-F238E27FC236}">
                    <a16:creationId xmlns:a16="http://schemas.microsoft.com/office/drawing/2014/main" id="{0A1CB6A2-4008-4589-84B9-30D2FEEB9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2523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71" name="Rectangle 2139">
                <a:extLst>
                  <a:ext uri="{FF2B5EF4-FFF2-40B4-BE49-F238E27FC236}">
                    <a16:creationId xmlns:a16="http://schemas.microsoft.com/office/drawing/2014/main" id="{BA907EDD-3C38-40AF-84B0-743D431589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523"/>
                <a:ext cx="45" cy="136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72" name="Rectangle 2140">
                <a:extLst>
                  <a:ext uri="{FF2B5EF4-FFF2-40B4-BE49-F238E27FC236}">
                    <a16:creationId xmlns:a16="http://schemas.microsoft.com/office/drawing/2014/main" id="{DD4576B5-654C-4010-AE8A-30FB48AB52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2523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73" name="Rectangle 2141">
                <a:extLst>
                  <a:ext uri="{FF2B5EF4-FFF2-40B4-BE49-F238E27FC236}">
                    <a16:creationId xmlns:a16="http://schemas.microsoft.com/office/drawing/2014/main" id="{2F77CBE1-3C07-474D-AECA-278B3067D1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523"/>
                <a:ext cx="45" cy="136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574" name="Group 2142">
              <a:extLst>
                <a:ext uri="{FF2B5EF4-FFF2-40B4-BE49-F238E27FC236}">
                  <a16:creationId xmlns:a16="http://schemas.microsoft.com/office/drawing/2014/main" id="{D49EEDE1-8AD1-4370-9EAB-C4A8B8F91C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8" y="3228"/>
              <a:ext cx="199" cy="66"/>
              <a:chOff x="2031" y="2523"/>
              <a:chExt cx="318" cy="136"/>
            </a:xfrm>
          </p:grpSpPr>
          <p:sp>
            <p:nvSpPr>
              <p:cNvPr id="20575" name="Rectangle 2143">
                <a:extLst>
                  <a:ext uri="{FF2B5EF4-FFF2-40B4-BE49-F238E27FC236}">
                    <a16:creationId xmlns:a16="http://schemas.microsoft.com/office/drawing/2014/main" id="{2301B399-F184-442B-A3C2-5283E0A41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2523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76" name="Rectangle 2144">
                <a:extLst>
                  <a:ext uri="{FF2B5EF4-FFF2-40B4-BE49-F238E27FC236}">
                    <a16:creationId xmlns:a16="http://schemas.microsoft.com/office/drawing/2014/main" id="{194D25E9-B82A-402F-823D-D903122F38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523"/>
                <a:ext cx="45" cy="136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77" name="Rectangle 2145">
                <a:extLst>
                  <a:ext uri="{FF2B5EF4-FFF2-40B4-BE49-F238E27FC236}">
                    <a16:creationId xmlns:a16="http://schemas.microsoft.com/office/drawing/2014/main" id="{61CCD314-796A-46A7-B667-44B3C472C2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2523"/>
                <a:ext cx="46" cy="136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78" name="Rectangle 2146">
                <a:extLst>
                  <a:ext uri="{FF2B5EF4-FFF2-40B4-BE49-F238E27FC236}">
                    <a16:creationId xmlns:a16="http://schemas.microsoft.com/office/drawing/2014/main" id="{DB03E888-3550-4E9A-9363-C8CFD2AA5A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523"/>
                <a:ext cx="45" cy="136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579" name="AutoShape 2147">
              <a:extLst>
                <a:ext uri="{FF2B5EF4-FFF2-40B4-BE49-F238E27FC236}">
                  <a16:creationId xmlns:a16="http://schemas.microsoft.com/office/drawing/2014/main" id="{37B43DD2-3A89-4478-9382-D48A0349ABB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759" y="3113"/>
              <a:ext cx="1043" cy="151"/>
            </a:xfrm>
            <a:custGeom>
              <a:avLst/>
              <a:gdLst>
                <a:gd name="G0" fmla="+- 1147 0 0"/>
                <a:gd name="G1" fmla="+- 21600 0 1147"/>
                <a:gd name="G2" fmla="*/ 1147 1 2"/>
                <a:gd name="G3" fmla="+- 21600 0 G2"/>
                <a:gd name="G4" fmla="+/ 1147 21600 2"/>
                <a:gd name="G5" fmla="+/ G1 0 2"/>
                <a:gd name="G6" fmla="*/ 21600 21600 1147"/>
                <a:gd name="G7" fmla="*/ G6 1 2"/>
                <a:gd name="G8" fmla="+- 21600 0 G7"/>
                <a:gd name="G9" fmla="*/ 21600 1 2"/>
                <a:gd name="G10" fmla="+- 1147 0 G9"/>
                <a:gd name="G11" fmla="?: G10 G8 0"/>
                <a:gd name="G12" fmla="?: G10 G7 21600"/>
                <a:gd name="T0" fmla="*/ 21026 w 21600"/>
                <a:gd name="T1" fmla="*/ 10800 h 21600"/>
                <a:gd name="T2" fmla="*/ 10800 w 21600"/>
                <a:gd name="T3" fmla="*/ 21600 h 21600"/>
                <a:gd name="T4" fmla="*/ 574 w 21600"/>
                <a:gd name="T5" fmla="*/ 10800 h 21600"/>
                <a:gd name="T6" fmla="*/ 10800 w 21600"/>
                <a:gd name="T7" fmla="*/ 0 h 21600"/>
                <a:gd name="T8" fmla="*/ 2374 w 21600"/>
                <a:gd name="T9" fmla="*/ 2374 h 21600"/>
                <a:gd name="T10" fmla="*/ 19226 w 21600"/>
                <a:gd name="T11" fmla="*/ 1922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147" y="21600"/>
                  </a:lnTo>
                  <a:lnTo>
                    <a:pt x="2045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80" name="Rectangle 2148">
              <a:extLst>
                <a:ext uri="{FF2B5EF4-FFF2-40B4-BE49-F238E27FC236}">
                  <a16:creationId xmlns:a16="http://schemas.microsoft.com/office/drawing/2014/main" id="{E0BD136F-4E62-491B-8BCF-1EA77EF022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3158"/>
              <a:ext cx="227" cy="45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582" name="Group 2150">
            <a:extLst>
              <a:ext uri="{FF2B5EF4-FFF2-40B4-BE49-F238E27FC236}">
                <a16:creationId xmlns:a16="http://schemas.microsoft.com/office/drawing/2014/main" id="{E59A58E7-0317-4C2D-9998-CBBEACD8611E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2997200"/>
            <a:ext cx="1439863" cy="1162050"/>
            <a:chOff x="625" y="1069"/>
            <a:chExt cx="3493" cy="2821"/>
          </a:xfrm>
        </p:grpSpPr>
        <p:sp>
          <p:nvSpPr>
            <p:cNvPr id="20583" name="AutoShape 2151">
              <a:extLst>
                <a:ext uri="{FF2B5EF4-FFF2-40B4-BE49-F238E27FC236}">
                  <a16:creationId xmlns:a16="http://schemas.microsoft.com/office/drawing/2014/main" id="{73A9BC3F-9095-4B8C-969A-798FAC071EC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625" y="2976"/>
              <a:ext cx="3493" cy="799"/>
            </a:xfrm>
            <a:custGeom>
              <a:avLst/>
              <a:gdLst>
                <a:gd name="G0" fmla="+- 1245 0 0"/>
                <a:gd name="G1" fmla="+- 21600 0 1245"/>
                <a:gd name="G2" fmla="*/ 1245 1 2"/>
                <a:gd name="G3" fmla="+- 21600 0 G2"/>
                <a:gd name="G4" fmla="+/ 1245 21600 2"/>
                <a:gd name="G5" fmla="+/ G1 0 2"/>
                <a:gd name="G6" fmla="*/ 21600 21600 1245"/>
                <a:gd name="G7" fmla="*/ G6 1 2"/>
                <a:gd name="G8" fmla="+- 21600 0 G7"/>
                <a:gd name="G9" fmla="*/ 21600 1 2"/>
                <a:gd name="G10" fmla="+- 1245 0 G9"/>
                <a:gd name="G11" fmla="?: G10 G8 0"/>
                <a:gd name="G12" fmla="?: G10 G7 21600"/>
                <a:gd name="T0" fmla="*/ 20977 w 21600"/>
                <a:gd name="T1" fmla="*/ 10800 h 21600"/>
                <a:gd name="T2" fmla="*/ 10800 w 21600"/>
                <a:gd name="T3" fmla="*/ 21600 h 21600"/>
                <a:gd name="T4" fmla="*/ 623 w 21600"/>
                <a:gd name="T5" fmla="*/ 10800 h 21600"/>
                <a:gd name="T6" fmla="*/ 10800 w 21600"/>
                <a:gd name="T7" fmla="*/ 0 h 21600"/>
                <a:gd name="T8" fmla="*/ 2423 w 21600"/>
                <a:gd name="T9" fmla="*/ 2423 h 21600"/>
                <a:gd name="T10" fmla="*/ 19177 w 21600"/>
                <a:gd name="T11" fmla="*/ 1917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45" y="21600"/>
                  </a:lnTo>
                  <a:lnTo>
                    <a:pt x="2035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CC0000"/>
                </a:gs>
                <a:gs pos="100000">
                  <a:srgbClr val="CC00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84" name="AutoShape 2152">
              <a:extLst>
                <a:ext uri="{FF2B5EF4-FFF2-40B4-BE49-F238E27FC236}">
                  <a16:creationId xmlns:a16="http://schemas.microsoft.com/office/drawing/2014/main" id="{D64C0A8A-BA92-4F3A-B1FA-DE1246F691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" y="3745"/>
              <a:ext cx="3421" cy="3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8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585" name="Group 2153">
              <a:extLst>
                <a:ext uri="{FF2B5EF4-FFF2-40B4-BE49-F238E27FC236}">
                  <a16:creationId xmlns:a16="http://schemas.microsoft.com/office/drawing/2014/main" id="{BED600F8-6C15-4E49-8BD3-27CF3E1C9B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73" y="3492"/>
              <a:ext cx="713" cy="165"/>
              <a:chOff x="1683" y="2875"/>
              <a:chExt cx="1193" cy="321"/>
            </a:xfrm>
          </p:grpSpPr>
          <p:sp>
            <p:nvSpPr>
              <p:cNvPr id="20586" name="AutoShape 2154">
                <a:extLst>
                  <a:ext uri="{FF2B5EF4-FFF2-40B4-BE49-F238E27FC236}">
                    <a16:creationId xmlns:a16="http://schemas.microsoft.com/office/drawing/2014/main" id="{B9EA9E0B-9EF2-471F-878D-C3756639AE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83" y="2875"/>
                <a:ext cx="1193" cy="321"/>
              </a:xfrm>
              <a:custGeom>
                <a:avLst/>
                <a:gdLst>
                  <a:gd name="G0" fmla="+- 1744 0 0"/>
                  <a:gd name="G1" fmla="+- 21600 0 1744"/>
                  <a:gd name="G2" fmla="*/ 1744 1 2"/>
                  <a:gd name="G3" fmla="+- 21600 0 G2"/>
                  <a:gd name="G4" fmla="+/ 1744 21600 2"/>
                  <a:gd name="G5" fmla="+/ G1 0 2"/>
                  <a:gd name="G6" fmla="*/ 21600 21600 1744"/>
                  <a:gd name="G7" fmla="*/ G6 1 2"/>
                  <a:gd name="G8" fmla="+- 21600 0 G7"/>
                  <a:gd name="G9" fmla="*/ 21600 1 2"/>
                  <a:gd name="G10" fmla="+- 1744 0 G9"/>
                  <a:gd name="G11" fmla="?: G10 G8 0"/>
                  <a:gd name="G12" fmla="?: G10 G7 21600"/>
                  <a:gd name="T0" fmla="*/ 20728 w 21600"/>
                  <a:gd name="T1" fmla="*/ 10800 h 21600"/>
                  <a:gd name="T2" fmla="*/ 10800 w 21600"/>
                  <a:gd name="T3" fmla="*/ 21600 h 21600"/>
                  <a:gd name="T4" fmla="*/ 872 w 21600"/>
                  <a:gd name="T5" fmla="*/ 10800 h 21600"/>
                  <a:gd name="T6" fmla="*/ 10800 w 21600"/>
                  <a:gd name="T7" fmla="*/ 0 h 21600"/>
                  <a:gd name="T8" fmla="*/ 2672 w 21600"/>
                  <a:gd name="T9" fmla="*/ 2672 h 21600"/>
                  <a:gd name="T10" fmla="*/ 18928 w 21600"/>
                  <a:gd name="T11" fmla="*/ 1892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744" y="21600"/>
                    </a:lnTo>
                    <a:lnTo>
                      <a:pt x="1985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0000">
                      <a:gamma/>
                      <a:shade val="60392"/>
                      <a:invGamma/>
                    </a:srgbClr>
                  </a:gs>
                  <a:gs pos="100000">
                    <a:srgbClr val="CC00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87" name="AutoShape 2155">
                <a:extLst>
                  <a:ext uri="{FF2B5EF4-FFF2-40B4-BE49-F238E27FC236}">
                    <a16:creationId xmlns:a16="http://schemas.microsoft.com/office/drawing/2014/main" id="{C98A5037-D838-4B18-9718-50FFE371CF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740" y="2907"/>
                <a:ext cx="1082" cy="225"/>
              </a:xfrm>
              <a:custGeom>
                <a:avLst/>
                <a:gdLst>
                  <a:gd name="G0" fmla="+- 1195 0 0"/>
                  <a:gd name="G1" fmla="+- 21600 0 1195"/>
                  <a:gd name="G2" fmla="*/ 1195 1 2"/>
                  <a:gd name="G3" fmla="+- 21600 0 G2"/>
                  <a:gd name="G4" fmla="+/ 1195 21600 2"/>
                  <a:gd name="G5" fmla="+/ G1 0 2"/>
                  <a:gd name="G6" fmla="*/ 21600 21600 1195"/>
                  <a:gd name="G7" fmla="*/ G6 1 2"/>
                  <a:gd name="G8" fmla="+- 21600 0 G7"/>
                  <a:gd name="G9" fmla="*/ 21600 1 2"/>
                  <a:gd name="G10" fmla="+- 1195 0 G9"/>
                  <a:gd name="G11" fmla="?: G10 G8 0"/>
                  <a:gd name="G12" fmla="?: G10 G7 21600"/>
                  <a:gd name="T0" fmla="*/ 21002 w 21600"/>
                  <a:gd name="T1" fmla="*/ 10800 h 21600"/>
                  <a:gd name="T2" fmla="*/ 10800 w 21600"/>
                  <a:gd name="T3" fmla="*/ 21600 h 21600"/>
                  <a:gd name="T4" fmla="*/ 598 w 21600"/>
                  <a:gd name="T5" fmla="*/ 10800 h 21600"/>
                  <a:gd name="T6" fmla="*/ 10800 w 21600"/>
                  <a:gd name="T7" fmla="*/ 0 h 21600"/>
                  <a:gd name="T8" fmla="*/ 2398 w 21600"/>
                  <a:gd name="T9" fmla="*/ 2398 h 21600"/>
                  <a:gd name="T10" fmla="*/ 19202 w 21600"/>
                  <a:gd name="T11" fmla="*/ 19202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195" y="21600"/>
                    </a:lnTo>
                    <a:lnTo>
                      <a:pt x="20405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CC0000">
                      <a:gamma/>
                      <a:tint val="38039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588" name="AutoShape 2156">
              <a:extLst>
                <a:ext uri="{FF2B5EF4-FFF2-40B4-BE49-F238E27FC236}">
                  <a16:creationId xmlns:a16="http://schemas.microsoft.com/office/drawing/2014/main" id="{9DC0FE79-A77F-4C1C-9258-D7E7527854E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25" y="3704"/>
              <a:ext cx="3493" cy="16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0000"/>
                </a:gs>
                <a:gs pos="100000">
                  <a:srgbClr val="CC0000">
                    <a:gamma/>
                    <a:shade val="5098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89" name="AutoShape 2157">
              <a:extLst>
                <a:ext uri="{FF2B5EF4-FFF2-40B4-BE49-F238E27FC236}">
                  <a16:creationId xmlns:a16="http://schemas.microsoft.com/office/drawing/2014/main" id="{86FBDFF9-BD3E-4D7D-9178-CA88CFFD8F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" y="3851"/>
              <a:ext cx="3391" cy="39"/>
            </a:xfrm>
            <a:custGeom>
              <a:avLst/>
              <a:gdLst>
                <a:gd name="G0" fmla="+- 789 0 0"/>
                <a:gd name="G1" fmla="+- 21600 0 789"/>
                <a:gd name="G2" fmla="*/ 789 1 2"/>
                <a:gd name="G3" fmla="+- 21600 0 G2"/>
                <a:gd name="G4" fmla="+/ 789 21600 2"/>
                <a:gd name="G5" fmla="+/ G1 0 2"/>
                <a:gd name="G6" fmla="*/ 21600 21600 789"/>
                <a:gd name="G7" fmla="*/ G6 1 2"/>
                <a:gd name="G8" fmla="+- 21600 0 G7"/>
                <a:gd name="G9" fmla="*/ 21600 1 2"/>
                <a:gd name="G10" fmla="+- 789 0 G9"/>
                <a:gd name="G11" fmla="?: G10 G8 0"/>
                <a:gd name="G12" fmla="?: G10 G7 21600"/>
                <a:gd name="T0" fmla="*/ 21205 w 21600"/>
                <a:gd name="T1" fmla="*/ 10800 h 21600"/>
                <a:gd name="T2" fmla="*/ 10800 w 21600"/>
                <a:gd name="T3" fmla="*/ 21600 h 21600"/>
                <a:gd name="T4" fmla="*/ 395 w 21600"/>
                <a:gd name="T5" fmla="*/ 10800 h 21600"/>
                <a:gd name="T6" fmla="*/ 10800 w 21600"/>
                <a:gd name="T7" fmla="*/ 0 h 21600"/>
                <a:gd name="T8" fmla="*/ 2195 w 21600"/>
                <a:gd name="T9" fmla="*/ 2195 h 21600"/>
                <a:gd name="T10" fmla="*/ 19405 w 21600"/>
                <a:gd name="T11" fmla="*/ 1940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89" y="21600"/>
                  </a:lnTo>
                  <a:lnTo>
                    <a:pt x="2081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90" name="AutoShape 2158">
              <a:extLst>
                <a:ext uri="{FF2B5EF4-FFF2-40B4-BE49-F238E27FC236}">
                  <a16:creationId xmlns:a16="http://schemas.microsoft.com/office/drawing/2014/main" id="{039C7A7F-A405-4590-BF6C-0D663F1CB6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" y="3752"/>
              <a:ext cx="3387" cy="7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8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91" name="AutoShape 2159">
              <a:extLst>
                <a:ext uri="{FF2B5EF4-FFF2-40B4-BE49-F238E27FC236}">
                  <a16:creationId xmlns:a16="http://schemas.microsoft.com/office/drawing/2014/main" id="{F5CCD3BF-B140-4D79-9554-5BA58B8D8A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0" y="1069"/>
              <a:ext cx="3103" cy="1862"/>
            </a:xfrm>
            <a:prstGeom prst="roundRect">
              <a:avLst>
                <a:gd name="adj" fmla="val 7366"/>
              </a:avLst>
            </a:pr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92" name="AutoShape 2160">
              <a:extLst>
                <a:ext uri="{FF2B5EF4-FFF2-40B4-BE49-F238E27FC236}">
                  <a16:creationId xmlns:a16="http://schemas.microsoft.com/office/drawing/2014/main" id="{F1C49565-209A-44CA-85D9-5B07605995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1096"/>
              <a:ext cx="3077" cy="1813"/>
            </a:xfrm>
            <a:prstGeom prst="roundRect">
              <a:avLst>
                <a:gd name="adj" fmla="val 7366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6667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93" name="AutoShape 2161">
              <a:extLst>
                <a:ext uri="{FF2B5EF4-FFF2-40B4-BE49-F238E27FC236}">
                  <a16:creationId xmlns:a16="http://schemas.microsoft.com/office/drawing/2014/main" id="{052E0F19-E185-495F-B9DC-7761BCD694C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707" y="3013"/>
              <a:ext cx="3320" cy="479"/>
            </a:xfrm>
            <a:custGeom>
              <a:avLst/>
              <a:gdLst>
                <a:gd name="G0" fmla="+- 852 0 0"/>
                <a:gd name="G1" fmla="+- 21600 0 852"/>
                <a:gd name="G2" fmla="*/ 852 1 2"/>
                <a:gd name="G3" fmla="+- 21600 0 G2"/>
                <a:gd name="G4" fmla="+/ 852 21600 2"/>
                <a:gd name="G5" fmla="+/ G1 0 2"/>
                <a:gd name="G6" fmla="*/ 21600 21600 852"/>
                <a:gd name="G7" fmla="*/ G6 1 2"/>
                <a:gd name="G8" fmla="+- 21600 0 G7"/>
                <a:gd name="G9" fmla="*/ 21600 1 2"/>
                <a:gd name="G10" fmla="+- 852 0 G9"/>
                <a:gd name="G11" fmla="?: G10 G8 0"/>
                <a:gd name="G12" fmla="?: G10 G7 21600"/>
                <a:gd name="T0" fmla="*/ 21174 w 21600"/>
                <a:gd name="T1" fmla="*/ 10800 h 21600"/>
                <a:gd name="T2" fmla="*/ 10800 w 21600"/>
                <a:gd name="T3" fmla="*/ 21600 h 21600"/>
                <a:gd name="T4" fmla="*/ 426 w 21600"/>
                <a:gd name="T5" fmla="*/ 10800 h 21600"/>
                <a:gd name="T6" fmla="*/ 10800 w 21600"/>
                <a:gd name="T7" fmla="*/ 0 h 21600"/>
                <a:gd name="T8" fmla="*/ 2226 w 21600"/>
                <a:gd name="T9" fmla="*/ 2226 h 21600"/>
                <a:gd name="T10" fmla="*/ 19374 w 21600"/>
                <a:gd name="T11" fmla="*/ 1937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52" y="21600"/>
                  </a:lnTo>
                  <a:lnTo>
                    <a:pt x="2074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>
                    <a:alpha val="89999"/>
                  </a:srgbClr>
                </a:gs>
                <a:gs pos="100000">
                  <a:srgbClr val="808080">
                    <a:gamma/>
                    <a:shade val="4000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594" name="Group 2162">
              <a:extLst>
                <a:ext uri="{FF2B5EF4-FFF2-40B4-BE49-F238E27FC236}">
                  <a16:creationId xmlns:a16="http://schemas.microsoft.com/office/drawing/2014/main" id="{B6CD3A98-9CDC-4831-BAD6-44456402DF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47" y="3372"/>
              <a:ext cx="2674" cy="91"/>
              <a:chOff x="988" y="2704"/>
              <a:chExt cx="3991" cy="137"/>
            </a:xfrm>
          </p:grpSpPr>
          <p:sp>
            <p:nvSpPr>
              <p:cNvPr id="20595" name="AutoShape 2163">
                <a:extLst>
                  <a:ext uri="{FF2B5EF4-FFF2-40B4-BE49-F238E27FC236}">
                    <a16:creationId xmlns:a16="http://schemas.microsoft.com/office/drawing/2014/main" id="{9AF18939-C851-49BB-9ADB-65699CDDB3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704"/>
                <a:ext cx="1270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96" name="AutoShape 2164">
                <a:extLst>
                  <a:ext uri="{FF2B5EF4-FFF2-40B4-BE49-F238E27FC236}">
                    <a16:creationId xmlns:a16="http://schemas.microsoft.com/office/drawing/2014/main" id="{FEFE63B3-E0E5-44FA-AAAF-5413E54BC9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97" name="AutoShape 2165">
                <a:extLst>
                  <a:ext uri="{FF2B5EF4-FFF2-40B4-BE49-F238E27FC236}">
                    <a16:creationId xmlns:a16="http://schemas.microsoft.com/office/drawing/2014/main" id="{7783E91F-2702-4F25-B5EF-673EEA95F4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98" name="AutoShape 2166">
                <a:extLst>
                  <a:ext uri="{FF2B5EF4-FFF2-40B4-BE49-F238E27FC236}">
                    <a16:creationId xmlns:a16="http://schemas.microsoft.com/office/drawing/2014/main" id="{37DD29F4-1905-4BFF-9940-FE3FE689B6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99" name="AutoShape 2167">
                <a:extLst>
                  <a:ext uri="{FF2B5EF4-FFF2-40B4-BE49-F238E27FC236}">
                    <a16:creationId xmlns:a16="http://schemas.microsoft.com/office/drawing/2014/main" id="{8C26C9C4-B171-4E83-81B8-5BC637C2F1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00" name="AutoShape 2168">
                <a:extLst>
                  <a:ext uri="{FF2B5EF4-FFF2-40B4-BE49-F238E27FC236}">
                    <a16:creationId xmlns:a16="http://schemas.microsoft.com/office/drawing/2014/main" id="{E0081A85-459A-428B-9BCB-EDE177C73B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01" name="AutoShape 2169">
                <a:extLst>
                  <a:ext uri="{FF2B5EF4-FFF2-40B4-BE49-F238E27FC236}">
                    <a16:creationId xmlns:a16="http://schemas.microsoft.com/office/drawing/2014/main" id="{A661CD3B-BC2A-487C-9D4E-7303056634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02" name="AutoShape 2170">
                <a:extLst>
                  <a:ext uri="{FF2B5EF4-FFF2-40B4-BE49-F238E27FC236}">
                    <a16:creationId xmlns:a16="http://schemas.microsoft.com/office/drawing/2014/main" id="{353B4805-602A-4B6F-B2E1-9F3F92D17B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03" name="AutoShape 2171">
                <a:extLst>
                  <a:ext uri="{FF2B5EF4-FFF2-40B4-BE49-F238E27FC236}">
                    <a16:creationId xmlns:a16="http://schemas.microsoft.com/office/drawing/2014/main" id="{A18EB2E7-2C81-4F63-807E-417BFA73A3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3" y="2750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04" name="AutoShape 2172">
                <a:extLst>
                  <a:ext uri="{FF2B5EF4-FFF2-40B4-BE49-F238E27FC236}">
                    <a16:creationId xmlns:a16="http://schemas.microsoft.com/office/drawing/2014/main" id="{883F7DF9-2160-403D-8F00-787311B5C8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2750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05" name="AutoShape 2173">
                <a:extLst>
                  <a:ext uri="{FF2B5EF4-FFF2-40B4-BE49-F238E27FC236}">
                    <a16:creationId xmlns:a16="http://schemas.microsoft.com/office/drawing/2014/main" id="{221D955A-1AC1-4F07-9842-A0D7C1CB22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9" y="2750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606" name="Group 2174">
              <a:extLst>
                <a:ext uri="{FF2B5EF4-FFF2-40B4-BE49-F238E27FC236}">
                  <a16:creationId xmlns:a16="http://schemas.microsoft.com/office/drawing/2014/main" id="{5A6C495C-3891-4AFF-869D-AA3AC3C486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62" y="3299"/>
              <a:ext cx="2645" cy="61"/>
              <a:chOff x="988" y="2614"/>
              <a:chExt cx="3946" cy="91"/>
            </a:xfrm>
          </p:grpSpPr>
          <p:sp>
            <p:nvSpPr>
              <p:cNvPr id="20607" name="AutoShape 2175">
                <a:extLst>
                  <a:ext uri="{FF2B5EF4-FFF2-40B4-BE49-F238E27FC236}">
                    <a16:creationId xmlns:a16="http://schemas.microsoft.com/office/drawing/2014/main" id="{523FDD03-A396-4359-A5C5-418989776F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08" name="AutoShape 2176">
                <a:extLst>
                  <a:ext uri="{FF2B5EF4-FFF2-40B4-BE49-F238E27FC236}">
                    <a16:creationId xmlns:a16="http://schemas.microsoft.com/office/drawing/2014/main" id="{D984C9B3-9F66-46FF-A27D-A80F1B6E06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09" name="AutoShape 2177">
                <a:extLst>
                  <a:ext uri="{FF2B5EF4-FFF2-40B4-BE49-F238E27FC236}">
                    <a16:creationId xmlns:a16="http://schemas.microsoft.com/office/drawing/2014/main" id="{F6BC6FCB-1E1C-4746-A017-1417596B5F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3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0" name="AutoShape 2178">
                <a:extLst>
                  <a:ext uri="{FF2B5EF4-FFF2-40B4-BE49-F238E27FC236}">
                    <a16:creationId xmlns:a16="http://schemas.microsoft.com/office/drawing/2014/main" id="{CD771EB3-6D60-4830-BCA2-E71323A9B9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1" name="AutoShape 2179">
                <a:extLst>
                  <a:ext uri="{FF2B5EF4-FFF2-40B4-BE49-F238E27FC236}">
                    <a16:creationId xmlns:a16="http://schemas.microsoft.com/office/drawing/2014/main" id="{1C5F3EB7-E4D3-443A-A2DB-C34E4BA3B2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2" name="AutoShape 2180">
                <a:extLst>
                  <a:ext uri="{FF2B5EF4-FFF2-40B4-BE49-F238E27FC236}">
                    <a16:creationId xmlns:a16="http://schemas.microsoft.com/office/drawing/2014/main" id="{12C16000-786C-44C3-8C3E-321E8B5CBA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3" name="AutoShape 2181">
                <a:extLst>
                  <a:ext uri="{FF2B5EF4-FFF2-40B4-BE49-F238E27FC236}">
                    <a16:creationId xmlns:a16="http://schemas.microsoft.com/office/drawing/2014/main" id="{F5C752FD-DFAA-467D-8472-52DFA31045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9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4" name="AutoShape 2182">
                <a:extLst>
                  <a:ext uri="{FF2B5EF4-FFF2-40B4-BE49-F238E27FC236}">
                    <a16:creationId xmlns:a16="http://schemas.microsoft.com/office/drawing/2014/main" id="{75236A5D-38DE-4916-9E79-DBD628061C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5" name="AutoShape 2183">
                <a:extLst>
                  <a:ext uri="{FF2B5EF4-FFF2-40B4-BE49-F238E27FC236}">
                    <a16:creationId xmlns:a16="http://schemas.microsoft.com/office/drawing/2014/main" id="{E2D2C95D-247B-43B4-B081-79A283B816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6" name="AutoShape 2184">
                <a:extLst>
                  <a:ext uri="{FF2B5EF4-FFF2-40B4-BE49-F238E27FC236}">
                    <a16:creationId xmlns:a16="http://schemas.microsoft.com/office/drawing/2014/main" id="{34F93831-9A67-42A3-B9DA-AD9A678289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5" y="2614"/>
                <a:ext cx="409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7" name="AutoShape 2185">
                <a:extLst>
                  <a:ext uri="{FF2B5EF4-FFF2-40B4-BE49-F238E27FC236}">
                    <a16:creationId xmlns:a16="http://schemas.microsoft.com/office/drawing/2014/main" id="{F92F42F5-195A-4408-A07B-B2E1202A21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3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8" name="AutoShape 2186">
                <a:extLst>
                  <a:ext uri="{FF2B5EF4-FFF2-40B4-BE49-F238E27FC236}">
                    <a16:creationId xmlns:a16="http://schemas.microsoft.com/office/drawing/2014/main" id="{29C72619-DFC6-4481-8BAF-EB152192C9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1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9" name="AutoShape 2187">
                <a:extLst>
                  <a:ext uri="{FF2B5EF4-FFF2-40B4-BE49-F238E27FC236}">
                    <a16:creationId xmlns:a16="http://schemas.microsoft.com/office/drawing/2014/main" id="{C61942CC-96D1-48C6-BBD3-C587337863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614"/>
                <a:ext cx="498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620" name="Group 2188">
              <a:extLst>
                <a:ext uri="{FF2B5EF4-FFF2-40B4-BE49-F238E27FC236}">
                  <a16:creationId xmlns:a16="http://schemas.microsoft.com/office/drawing/2014/main" id="{3EE234E0-A7D6-4DA6-8D8E-97783F607F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3" y="3042"/>
              <a:ext cx="2523" cy="31"/>
              <a:chOff x="1033" y="2205"/>
              <a:chExt cx="3765" cy="46"/>
            </a:xfrm>
          </p:grpSpPr>
          <p:sp>
            <p:nvSpPr>
              <p:cNvPr id="20621" name="AutoShape 2189">
                <a:extLst>
                  <a:ext uri="{FF2B5EF4-FFF2-40B4-BE49-F238E27FC236}">
                    <a16:creationId xmlns:a16="http://schemas.microsoft.com/office/drawing/2014/main" id="{C955E02E-CF5D-4103-8A74-99478A849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22" name="AutoShape 2190">
                <a:extLst>
                  <a:ext uri="{FF2B5EF4-FFF2-40B4-BE49-F238E27FC236}">
                    <a16:creationId xmlns:a16="http://schemas.microsoft.com/office/drawing/2014/main" id="{B6EA4E1A-CC5E-45C7-B4DC-F453E05E8C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5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23" name="AutoShape 2191">
                <a:extLst>
                  <a:ext uri="{FF2B5EF4-FFF2-40B4-BE49-F238E27FC236}">
                    <a16:creationId xmlns:a16="http://schemas.microsoft.com/office/drawing/2014/main" id="{BDC9C4F8-C760-4595-9F80-B0BC94E5A6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8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24" name="AutoShape 2192">
                <a:extLst>
                  <a:ext uri="{FF2B5EF4-FFF2-40B4-BE49-F238E27FC236}">
                    <a16:creationId xmlns:a16="http://schemas.microsoft.com/office/drawing/2014/main" id="{4A777DB8-4688-4C09-B2A5-115D03C2C9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1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25" name="AutoShape 2193">
                <a:extLst>
                  <a:ext uri="{FF2B5EF4-FFF2-40B4-BE49-F238E27FC236}">
                    <a16:creationId xmlns:a16="http://schemas.microsoft.com/office/drawing/2014/main" id="{1E8D01AF-062F-4CF3-809F-C44FED7226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3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26" name="AutoShape 2194">
                <a:extLst>
                  <a:ext uri="{FF2B5EF4-FFF2-40B4-BE49-F238E27FC236}">
                    <a16:creationId xmlns:a16="http://schemas.microsoft.com/office/drawing/2014/main" id="{1A07A7C8-8798-4E06-8C5A-32CC958A3C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6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27" name="AutoShape 2195">
                <a:extLst>
                  <a:ext uri="{FF2B5EF4-FFF2-40B4-BE49-F238E27FC236}">
                    <a16:creationId xmlns:a16="http://schemas.microsoft.com/office/drawing/2014/main" id="{B4D7E506-6F9D-405C-B6EF-0FE4C34137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9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28" name="AutoShape 2196">
                <a:extLst>
                  <a:ext uri="{FF2B5EF4-FFF2-40B4-BE49-F238E27FC236}">
                    <a16:creationId xmlns:a16="http://schemas.microsoft.com/office/drawing/2014/main" id="{3FDF7330-09C0-48DB-B488-210308452F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29" name="AutoShape 2197">
                <a:extLst>
                  <a:ext uri="{FF2B5EF4-FFF2-40B4-BE49-F238E27FC236}">
                    <a16:creationId xmlns:a16="http://schemas.microsoft.com/office/drawing/2014/main" id="{BAB45F3A-1B9B-4A5A-8647-DB73569AA9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4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0" name="AutoShape 2198">
                <a:extLst>
                  <a:ext uri="{FF2B5EF4-FFF2-40B4-BE49-F238E27FC236}">
                    <a16:creationId xmlns:a16="http://schemas.microsoft.com/office/drawing/2014/main" id="{9ED6CFB8-F422-4AF8-88B1-B2E0072E1C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7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1" name="AutoShape 2199">
                <a:extLst>
                  <a:ext uri="{FF2B5EF4-FFF2-40B4-BE49-F238E27FC236}">
                    <a16:creationId xmlns:a16="http://schemas.microsoft.com/office/drawing/2014/main" id="{2F39A043-4587-413B-AE52-36571CF2F9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0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2" name="AutoShape 2200">
                <a:extLst>
                  <a:ext uri="{FF2B5EF4-FFF2-40B4-BE49-F238E27FC236}">
                    <a16:creationId xmlns:a16="http://schemas.microsoft.com/office/drawing/2014/main" id="{18F13B12-7C4C-4B40-BDAC-91CE01E922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2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3" name="AutoShape 2201">
                <a:extLst>
                  <a:ext uri="{FF2B5EF4-FFF2-40B4-BE49-F238E27FC236}">
                    <a16:creationId xmlns:a16="http://schemas.microsoft.com/office/drawing/2014/main" id="{73DE28BE-2BC1-4318-9B5B-DA38040D2A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5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4" name="AutoShape 2202">
                <a:extLst>
                  <a:ext uri="{FF2B5EF4-FFF2-40B4-BE49-F238E27FC236}">
                    <a16:creationId xmlns:a16="http://schemas.microsoft.com/office/drawing/2014/main" id="{C75E5809-DA36-477C-BE5D-796A4B4FDF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8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5" name="AutoShape 2203">
                <a:extLst>
                  <a:ext uri="{FF2B5EF4-FFF2-40B4-BE49-F238E27FC236}">
                    <a16:creationId xmlns:a16="http://schemas.microsoft.com/office/drawing/2014/main" id="{EBDB003A-5C71-4A67-84E6-48262D0008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1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636" name="Group 2204">
              <a:extLst>
                <a:ext uri="{FF2B5EF4-FFF2-40B4-BE49-F238E27FC236}">
                  <a16:creationId xmlns:a16="http://schemas.microsoft.com/office/drawing/2014/main" id="{E6A52508-C104-4803-A91A-C669B750D3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3" y="3083"/>
              <a:ext cx="2523" cy="61"/>
              <a:chOff x="1033" y="2296"/>
              <a:chExt cx="3765" cy="91"/>
            </a:xfrm>
          </p:grpSpPr>
          <p:sp>
            <p:nvSpPr>
              <p:cNvPr id="20637" name="AutoShape 2205">
                <a:extLst>
                  <a:ext uri="{FF2B5EF4-FFF2-40B4-BE49-F238E27FC236}">
                    <a16:creationId xmlns:a16="http://schemas.microsoft.com/office/drawing/2014/main" id="{88E3FC0C-04E6-406F-9617-81990C078B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2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8" name="AutoShape 2206">
                <a:extLst>
                  <a:ext uri="{FF2B5EF4-FFF2-40B4-BE49-F238E27FC236}">
                    <a16:creationId xmlns:a16="http://schemas.microsoft.com/office/drawing/2014/main" id="{DDD80DBD-17A4-4328-8985-195D172B0B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0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9" name="AutoShape 2207">
                <a:extLst>
                  <a:ext uri="{FF2B5EF4-FFF2-40B4-BE49-F238E27FC236}">
                    <a16:creationId xmlns:a16="http://schemas.microsoft.com/office/drawing/2014/main" id="{96857757-FBE8-4298-8B2C-DBA0439266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40" name="AutoShape 2208">
                <a:extLst>
                  <a:ext uri="{FF2B5EF4-FFF2-40B4-BE49-F238E27FC236}">
                    <a16:creationId xmlns:a16="http://schemas.microsoft.com/office/drawing/2014/main" id="{4468D8BA-6D67-49EC-873C-E463EBE93E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41" name="AutoShape 2209">
                <a:extLst>
                  <a:ext uri="{FF2B5EF4-FFF2-40B4-BE49-F238E27FC236}">
                    <a16:creationId xmlns:a16="http://schemas.microsoft.com/office/drawing/2014/main" id="{64F71137-516E-476C-AF55-252DFDCE9D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42" name="AutoShape 2210">
                <a:extLst>
                  <a:ext uri="{FF2B5EF4-FFF2-40B4-BE49-F238E27FC236}">
                    <a16:creationId xmlns:a16="http://schemas.microsoft.com/office/drawing/2014/main" id="{D54A2186-A1D0-4D24-A9C7-99EC2A48B7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43" name="AutoShape 2211">
                <a:extLst>
                  <a:ext uri="{FF2B5EF4-FFF2-40B4-BE49-F238E27FC236}">
                    <a16:creationId xmlns:a16="http://schemas.microsoft.com/office/drawing/2014/main" id="{27B9058F-3F52-4CF2-B2DD-F8CED72922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44" name="AutoShape 2212">
                <a:extLst>
                  <a:ext uri="{FF2B5EF4-FFF2-40B4-BE49-F238E27FC236}">
                    <a16:creationId xmlns:a16="http://schemas.microsoft.com/office/drawing/2014/main" id="{0AD178A0-2C93-4832-8B72-5869D2E085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45" name="AutoShape 2213">
                <a:extLst>
                  <a:ext uri="{FF2B5EF4-FFF2-40B4-BE49-F238E27FC236}">
                    <a16:creationId xmlns:a16="http://schemas.microsoft.com/office/drawing/2014/main" id="{B1BF1EAF-C405-4261-8CCF-0558807896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8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46" name="AutoShape 2214">
                <a:extLst>
                  <a:ext uri="{FF2B5EF4-FFF2-40B4-BE49-F238E27FC236}">
                    <a16:creationId xmlns:a16="http://schemas.microsoft.com/office/drawing/2014/main" id="{F9D58B0E-6360-4B86-8863-8C6E99A893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47" name="AutoShape 2215">
                <a:extLst>
                  <a:ext uri="{FF2B5EF4-FFF2-40B4-BE49-F238E27FC236}">
                    <a16:creationId xmlns:a16="http://schemas.microsoft.com/office/drawing/2014/main" id="{66282BBE-564B-4DF9-9FB1-7D7E681C8B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2296"/>
                <a:ext cx="317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48" name="AutoShape 2216">
                <a:extLst>
                  <a:ext uri="{FF2B5EF4-FFF2-40B4-BE49-F238E27FC236}">
                    <a16:creationId xmlns:a16="http://schemas.microsoft.com/office/drawing/2014/main" id="{FDF14AC6-9C78-4E9E-A82C-9D1C0543EE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2296"/>
                <a:ext cx="318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49" name="AutoShape 2217">
                <a:extLst>
                  <a:ext uri="{FF2B5EF4-FFF2-40B4-BE49-F238E27FC236}">
                    <a16:creationId xmlns:a16="http://schemas.microsoft.com/office/drawing/2014/main" id="{8B784C02-ADBD-483D-98DF-C56DDBA3FA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2296"/>
                <a:ext cx="318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650" name="Group 2218">
              <a:extLst>
                <a:ext uri="{FF2B5EF4-FFF2-40B4-BE49-F238E27FC236}">
                  <a16:creationId xmlns:a16="http://schemas.microsoft.com/office/drawing/2014/main" id="{076B1B5D-4AB2-4366-877A-B7BC979882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4" y="3228"/>
              <a:ext cx="2462" cy="60"/>
              <a:chOff x="988" y="2478"/>
              <a:chExt cx="3673" cy="91"/>
            </a:xfrm>
          </p:grpSpPr>
          <p:sp>
            <p:nvSpPr>
              <p:cNvPr id="20651" name="AutoShape 2219">
                <a:extLst>
                  <a:ext uri="{FF2B5EF4-FFF2-40B4-BE49-F238E27FC236}">
                    <a16:creationId xmlns:a16="http://schemas.microsoft.com/office/drawing/2014/main" id="{479432FE-D004-47D9-BA94-3F0A2C1F05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52" name="AutoShape 2220">
                <a:extLst>
                  <a:ext uri="{FF2B5EF4-FFF2-40B4-BE49-F238E27FC236}">
                    <a16:creationId xmlns:a16="http://schemas.microsoft.com/office/drawing/2014/main" id="{2BB8CD9F-A34E-45D7-BB9B-A46FA888E3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53" name="AutoShape 2221">
                <a:extLst>
                  <a:ext uri="{FF2B5EF4-FFF2-40B4-BE49-F238E27FC236}">
                    <a16:creationId xmlns:a16="http://schemas.microsoft.com/office/drawing/2014/main" id="{B67F815B-ECD9-4A54-8694-F6A4433723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7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54" name="AutoShape 2222">
                <a:extLst>
                  <a:ext uri="{FF2B5EF4-FFF2-40B4-BE49-F238E27FC236}">
                    <a16:creationId xmlns:a16="http://schemas.microsoft.com/office/drawing/2014/main" id="{1730F7A5-6E1F-476F-BED8-668A4B1C18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55" name="AutoShape 2223">
                <a:extLst>
                  <a:ext uri="{FF2B5EF4-FFF2-40B4-BE49-F238E27FC236}">
                    <a16:creationId xmlns:a16="http://schemas.microsoft.com/office/drawing/2014/main" id="{F45A2B16-C10F-4342-98C6-A01B25302A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56" name="AutoShape 2224">
                <a:extLst>
                  <a:ext uri="{FF2B5EF4-FFF2-40B4-BE49-F238E27FC236}">
                    <a16:creationId xmlns:a16="http://schemas.microsoft.com/office/drawing/2014/main" id="{102C896A-7D67-4F60-90DC-A0BB50D67A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57" name="AutoShape 2225">
                <a:extLst>
                  <a:ext uri="{FF2B5EF4-FFF2-40B4-BE49-F238E27FC236}">
                    <a16:creationId xmlns:a16="http://schemas.microsoft.com/office/drawing/2014/main" id="{FE6F5B2F-05AA-4DA2-801E-12265A2965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3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58" name="AutoShape 2226">
                <a:extLst>
                  <a:ext uri="{FF2B5EF4-FFF2-40B4-BE49-F238E27FC236}">
                    <a16:creationId xmlns:a16="http://schemas.microsoft.com/office/drawing/2014/main" id="{71AFF50D-170F-425E-BD85-1FDC2A7D42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59" name="AutoShape 2227">
                <a:extLst>
                  <a:ext uri="{FF2B5EF4-FFF2-40B4-BE49-F238E27FC236}">
                    <a16:creationId xmlns:a16="http://schemas.microsoft.com/office/drawing/2014/main" id="{F9CA8162-FEF1-40A8-8FF3-C77991F9FA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9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60" name="AutoShape 2228">
                <a:extLst>
                  <a:ext uri="{FF2B5EF4-FFF2-40B4-BE49-F238E27FC236}">
                    <a16:creationId xmlns:a16="http://schemas.microsoft.com/office/drawing/2014/main" id="{5745F2E3-1E1E-4E05-A384-93786A2045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61" name="AutoShape 2229">
                <a:extLst>
                  <a:ext uri="{FF2B5EF4-FFF2-40B4-BE49-F238E27FC236}">
                    <a16:creationId xmlns:a16="http://schemas.microsoft.com/office/drawing/2014/main" id="{7D4FDC9F-5C24-496C-A711-F78BFF9B55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5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62" name="AutoShape 2230">
                <a:extLst>
                  <a:ext uri="{FF2B5EF4-FFF2-40B4-BE49-F238E27FC236}">
                    <a16:creationId xmlns:a16="http://schemas.microsoft.com/office/drawing/2014/main" id="{807A019B-9ABD-443A-ADD6-0B9283EB9D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5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63" name="AutoShape 2231">
                <a:extLst>
                  <a:ext uri="{FF2B5EF4-FFF2-40B4-BE49-F238E27FC236}">
                    <a16:creationId xmlns:a16="http://schemas.microsoft.com/office/drawing/2014/main" id="{2ACA25FA-64F0-49C4-B49A-44B6A0D1B1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478"/>
                <a:ext cx="363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664" name="Group 2232">
              <a:extLst>
                <a:ext uri="{FF2B5EF4-FFF2-40B4-BE49-F238E27FC236}">
                  <a16:creationId xmlns:a16="http://schemas.microsoft.com/office/drawing/2014/main" id="{E8003DDA-4A61-4D8B-9855-E752FC823C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07" y="3156"/>
              <a:ext cx="2555" cy="59"/>
              <a:chOff x="988" y="2387"/>
              <a:chExt cx="3810" cy="91"/>
            </a:xfrm>
          </p:grpSpPr>
          <p:sp>
            <p:nvSpPr>
              <p:cNvPr id="20665" name="AutoShape 2233">
                <a:extLst>
                  <a:ext uri="{FF2B5EF4-FFF2-40B4-BE49-F238E27FC236}">
                    <a16:creationId xmlns:a16="http://schemas.microsoft.com/office/drawing/2014/main" id="{324794B4-7400-4549-9D6D-B3FE0230D4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5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66" name="AutoShape 2234">
                <a:extLst>
                  <a:ext uri="{FF2B5EF4-FFF2-40B4-BE49-F238E27FC236}">
                    <a16:creationId xmlns:a16="http://schemas.microsoft.com/office/drawing/2014/main" id="{7A3DEE53-A952-4A00-89B9-5027DF5554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2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67" name="AutoShape 2235">
                <a:extLst>
                  <a:ext uri="{FF2B5EF4-FFF2-40B4-BE49-F238E27FC236}">
                    <a16:creationId xmlns:a16="http://schemas.microsoft.com/office/drawing/2014/main" id="{A7529AD3-E1D0-4502-8AE9-A1B67419EA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7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68" name="AutoShape 2236">
                <a:extLst>
                  <a:ext uri="{FF2B5EF4-FFF2-40B4-BE49-F238E27FC236}">
                    <a16:creationId xmlns:a16="http://schemas.microsoft.com/office/drawing/2014/main" id="{7730BF22-C0C1-47AC-A97E-527EBE1C8B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5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69" name="AutoShape 2237">
                <a:extLst>
                  <a:ext uri="{FF2B5EF4-FFF2-40B4-BE49-F238E27FC236}">
                    <a16:creationId xmlns:a16="http://schemas.microsoft.com/office/drawing/2014/main" id="{D63EA38F-B7A2-4344-A5AE-539133DEE2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3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70" name="AutoShape 2238">
                <a:extLst>
                  <a:ext uri="{FF2B5EF4-FFF2-40B4-BE49-F238E27FC236}">
                    <a16:creationId xmlns:a16="http://schemas.microsoft.com/office/drawing/2014/main" id="{10502809-B19B-4560-A91F-25BC0AA313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71" name="AutoShape 2239">
                <a:extLst>
                  <a:ext uri="{FF2B5EF4-FFF2-40B4-BE49-F238E27FC236}">
                    <a16:creationId xmlns:a16="http://schemas.microsoft.com/office/drawing/2014/main" id="{8211FEEC-159B-490A-9B0D-E2FD8DB843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1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72" name="AutoShape 2240">
                <a:extLst>
                  <a:ext uri="{FF2B5EF4-FFF2-40B4-BE49-F238E27FC236}">
                    <a16:creationId xmlns:a16="http://schemas.microsoft.com/office/drawing/2014/main" id="{7BB76E41-D324-4EA0-8CEF-F31E1C7A69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9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73" name="AutoShape 2241">
                <a:extLst>
                  <a:ext uri="{FF2B5EF4-FFF2-40B4-BE49-F238E27FC236}">
                    <a16:creationId xmlns:a16="http://schemas.microsoft.com/office/drawing/2014/main" id="{F2A0F21A-298A-4CAB-B785-E94B01AE7D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9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74" name="AutoShape 2242">
                <a:extLst>
                  <a:ext uri="{FF2B5EF4-FFF2-40B4-BE49-F238E27FC236}">
                    <a16:creationId xmlns:a16="http://schemas.microsoft.com/office/drawing/2014/main" id="{6CF50A7B-07CD-427C-A394-A1C025A1BB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7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75" name="AutoShape 2243">
                <a:extLst>
                  <a:ext uri="{FF2B5EF4-FFF2-40B4-BE49-F238E27FC236}">
                    <a16:creationId xmlns:a16="http://schemas.microsoft.com/office/drawing/2014/main" id="{F20A1F7A-F8EF-48C9-95B9-B67903DA55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5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76" name="AutoShape 2244">
                <a:extLst>
                  <a:ext uri="{FF2B5EF4-FFF2-40B4-BE49-F238E27FC236}">
                    <a16:creationId xmlns:a16="http://schemas.microsoft.com/office/drawing/2014/main" id="{67F3555E-CCA3-4C9E-9D34-8F69F01B29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77" name="AutoShape 2245">
                <a:extLst>
                  <a:ext uri="{FF2B5EF4-FFF2-40B4-BE49-F238E27FC236}">
                    <a16:creationId xmlns:a16="http://schemas.microsoft.com/office/drawing/2014/main" id="{AB4C6632-824F-4369-9038-2F01816D9E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1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78" name="AutoShape 2246">
                <a:extLst>
                  <a:ext uri="{FF2B5EF4-FFF2-40B4-BE49-F238E27FC236}">
                    <a16:creationId xmlns:a16="http://schemas.microsoft.com/office/drawing/2014/main" id="{A8BE43DF-645F-460F-A3D7-37A434CFFA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387"/>
                <a:ext cx="319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alpha val="89999"/>
                    </a:srgbClr>
                  </a:gs>
                  <a:gs pos="100000">
                    <a:srgbClr val="333333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679" name="Group 2247">
              <a:extLst>
                <a:ext uri="{FF2B5EF4-FFF2-40B4-BE49-F238E27FC236}">
                  <a16:creationId xmlns:a16="http://schemas.microsoft.com/office/drawing/2014/main" id="{D32314DC-1F04-4460-BAE5-2ED8E252F4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33" y="1199"/>
              <a:ext cx="2820" cy="1602"/>
              <a:chOff x="1013" y="1292"/>
              <a:chExt cx="2628" cy="1538"/>
            </a:xfrm>
          </p:grpSpPr>
          <p:sp>
            <p:nvSpPr>
              <p:cNvPr id="20680" name="Rectangle 2248">
                <a:extLst>
                  <a:ext uri="{FF2B5EF4-FFF2-40B4-BE49-F238E27FC236}">
                    <a16:creationId xmlns:a16="http://schemas.microsoft.com/office/drawing/2014/main" id="{76037E36-181C-45E7-8BD9-AE7CD72882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3" y="1292"/>
                <a:ext cx="2628" cy="153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81" name="Rectangle 2249">
                <a:extLst>
                  <a:ext uri="{FF2B5EF4-FFF2-40B4-BE49-F238E27FC236}">
                    <a16:creationId xmlns:a16="http://schemas.microsoft.com/office/drawing/2014/main" id="{99638F7D-6E5B-4A4B-B927-E20A4A6978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8" y="1321"/>
                <a:ext cx="2593" cy="1485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3725"/>
                      <a:invGamma/>
                    </a:schemeClr>
                  </a:gs>
                  <a:gs pos="100000">
                    <a:schemeClr val="tx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682" name="Rectangle 2250">
              <a:extLst>
                <a:ext uri="{FF2B5EF4-FFF2-40B4-BE49-F238E27FC236}">
                  <a16:creationId xmlns:a16="http://schemas.microsoft.com/office/drawing/2014/main" id="{5CA41AC2-E17D-44FB-BBAA-92555D745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2830"/>
              <a:ext cx="292" cy="70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683" name="Group 2251">
              <a:extLst>
                <a:ext uri="{FF2B5EF4-FFF2-40B4-BE49-F238E27FC236}">
                  <a16:creationId xmlns:a16="http://schemas.microsoft.com/office/drawing/2014/main" id="{123A6D67-1997-4C5F-9A6A-B0233F230A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2" y="3046"/>
              <a:ext cx="544" cy="379"/>
              <a:chOff x="4073" y="3046"/>
              <a:chExt cx="836" cy="379"/>
            </a:xfrm>
          </p:grpSpPr>
          <p:sp>
            <p:nvSpPr>
              <p:cNvPr id="20684" name="AutoShape 2252">
                <a:extLst>
                  <a:ext uri="{FF2B5EF4-FFF2-40B4-BE49-F238E27FC236}">
                    <a16:creationId xmlns:a16="http://schemas.microsoft.com/office/drawing/2014/main" id="{F0A1BC0D-4CD7-48BA-89D0-5C518F803E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6" y="3335"/>
                <a:ext cx="152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85" name="AutoShape 2253">
                <a:extLst>
                  <a:ext uri="{FF2B5EF4-FFF2-40B4-BE49-F238E27FC236}">
                    <a16:creationId xmlns:a16="http://schemas.microsoft.com/office/drawing/2014/main" id="{3C4C770F-1A6D-4D57-A475-D85F1A08A8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3" y="3335"/>
                <a:ext cx="152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86" name="AutoShape 2254">
                <a:extLst>
                  <a:ext uri="{FF2B5EF4-FFF2-40B4-BE49-F238E27FC236}">
                    <a16:creationId xmlns:a16="http://schemas.microsoft.com/office/drawing/2014/main" id="{F7C7768D-E80A-4837-A515-DA4A11B940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1" y="3335"/>
                <a:ext cx="152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87" name="AutoShape 2255">
                <a:extLst>
                  <a:ext uri="{FF2B5EF4-FFF2-40B4-BE49-F238E27FC236}">
                    <a16:creationId xmlns:a16="http://schemas.microsoft.com/office/drawing/2014/main" id="{68EE26C4-E2A3-4681-85D7-6CCD30CF83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9" y="3335"/>
                <a:ext cx="151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88" name="AutoShape 2256">
                <a:extLst>
                  <a:ext uri="{FF2B5EF4-FFF2-40B4-BE49-F238E27FC236}">
                    <a16:creationId xmlns:a16="http://schemas.microsoft.com/office/drawing/2014/main" id="{255DCC74-FB96-4983-8657-A7DE42383A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11" y="3262"/>
                <a:ext cx="151" cy="6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89" name="AutoShape 2257">
                <a:extLst>
                  <a:ext uri="{FF2B5EF4-FFF2-40B4-BE49-F238E27FC236}">
                    <a16:creationId xmlns:a16="http://schemas.microsoft.com/office/drawing/2014/main" id="{7F8CA962-32F8-48CA-8469-2B0A2BA1B1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8" y="3262"/>
                <a:ext cx="151" cy="6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90" name="AutoShape 2258">
                <a:extLst>
                  <a:ext uri="{FF2B5EF4-FFF2-40B4-BE49-F238E27FC236}">
                    <a16:creationId xmlns:a16="http://schemas.microsoft.com/office/drawing/2014/main" id="{C6F182B1-85FF-4991-8A72-EA304D3B96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6" y="3262"/>
                <a:ext cx="151" cy="6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91" name="AutoShape 2259">
                <a:extLst>
                  <a:ext uri="{FF2B5EF4-FFF2-40B4-BE49-F238E27FC236}">
                    <a16:creationId xmlns:a16="http://schemas.microsoft.com/office/drawing/2014/main" id="{95BB5D55-477F-4630-A494-7FC1BDEB3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3" y="3262"/>
                <a:ext cx="152" cy="6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92" name="AutoShape 2260">
                <a:extLst>
                  <a:ext uri="{FF2B5EF4-FFF2-40B4-BE49-F238E27FC236}">
                    <a16:creationId xmlns:a16="http://schemas.microsoft.com/office/drawing/2014/main" id="{9AF85908-5331-4624-8FE7-5081BF1B56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" y="3046"/>
                <a:ext cx="152" cy="6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93" name="AutoShape 2261">
                <a:extLst>
                  <a:ext uri="{FF2B5EF4-FFF2-40B4-BE49-F238E27FC236}">
                    <a16:creationId xmlns:a16="http://schemas.microsoft.com/office/drawing/2014/main" id="{3C86A268-3FDB-4B80-979F-C9F56F0149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0" y="3046"/>
                <a:ext cx="152" cy="6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94" name="AutoShape 2262">
                <a:extLst>
                  <a:ext uri="{FF2B5EF4-FFF2-40B4-BE49-F238E27FC236}">
                    <a16:creationId xmlns:a16="http://schemas.microsoft.com/office/drawing/2014/main" id="{2D9A4FB5-F121-47D0-9C01-24D6278913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8" y="3046"/>
                <a:ext cx="151" cy="6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95" name="AutoShape 2263">
                <a:extLst>
                  <a:ext uri="{FF2B5EF4-FFF2-40B4-BE49-F238E27FC236}">
                    <a16:creationId xmlns:a16="http://schemas.microsoft.com/office/drawing/2014/main" id="{8141C7FA-DA56-4CFA-BDEE-4DB5F1321A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6" y="3046"/>
                <a:ext cx="151" cy="6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96" name="AutoShape 2264">
                <a:extLst>
                  <a:ext uri="{FF2B5EF4-FFF2-40B4-BE49-F238E27FC236}">
                    <a16:creationId xmlns:a16="http://schemas.microsoft.com/office/drawing/2014/main" id="{1064BD71-313A-4648-AB75-BFA19A2F6E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3" y="3191"/>
                <a:ext cx="151" cy="6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97" name="AutoShape 2265">
                <a:extLst>
                  <a:ext uri="{FF2B5EF4-FFF2-40B4-BE49-F238E27FC236}">
                    <a16:creationId xmlns:a16="http://schemas.microsoft.com/office/drawing/2014/main" id="{7A2F7475-CDE9-4E65-8CAA-3BF0FE5FF3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0" y="3191"/>
                <a:ext cx="151" cy="6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98" name="AutoShape 2266">
                <a:extLst>
                  <a:ext uri="{FF2B5EF4-FFF2-40B4-BE49-F238E27FC236}">
                    <a16:creationId xmlns:a16="http://schemas.microsoft.com/office/drawing/2014/main" id="{55FECE45-7867-4B31-9B48-0083917C2E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7" y="3191"/>
                <a:ext cx="152" cy="6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99" name="AutoShape 2267">
                <a:extLst>
                  <a:ext uri="{FF2B5EF4-FFF2-40B4-BE49-F238E27FC236}">
                    <a16:creationId xmlns:a16="http://schemas.microsoft.com/office/drawing/2014/main" id="{1CF5AEBD-574E-403A-9188-A8B7481B71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5" y="3191"/>
                <a:ext cx="152" cy="6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00" name="AutoShape 2268">
                <a:extLst>
                  <a:ext uri="{FF2B5EF4-FFF2-40B4-BE49-F238E27FC236}">
                    <a16:creationId xmlns:a16="http://schemas.microsoft.com/office/drawing/2014/main" id="{1E1B5917-5A58-43E0-B21A-3575323231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7" y="3119"/>
                <a:ext cx="151" cy="5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01" name="AutoShape 2269">
                <a:extLst>
                  <a:ext uri="{FF2B5EF4-FFF2-40B4-BE49-F238E27FC236}">
                    <a16:creationId xmlns:a16="http://schemas.microsoft.com/office/drawing/2014/main" id="{1509D7B6-3007-4924-9799-59D72F6AB4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44" y="3119"/>
                <a:ext cx="151" cy="5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02" name="AutoShape 2270">
                <a:extLst>
                  <a:ext uri="{FF2B5EF4-FFF2-40B4-BE49-F238E27FC236}">
                    <a16:creationId xmlns:a16="http://schemas.microsoft.com/office/drawing/2014/main" id="{B15354E3-88C5-42EE-A081-C1088640B4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61" y="3119"/>
                <a:ext cx="152" cy="5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03" name="AutoShape 2271">
                <a:extLst>
                  <a:ext uri="{FF2B5EF4-FFF2-40B4-BE49-F238E27FC236}">
                    <a16:creationId xmlns:a16="http://schemas.microsoft.com/office/drawing/2014/main" id="{22AA704C-9985-402C-9063-30D6323DB0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9" y="3119"/>
                <a:ext cx="152" cy="5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704" name="AutoShape 2272">
              <a:extLst>
                <a:ext uri="{FF2B5EF4-FFF2-40B4-BE49-F238E27FC236}">
                  <a16:creationId xmlns:a16="http://schemas.microsoft.com/office/drawing/2014/main" id="{075E30D4-D320-4419-B8E6-08835F540D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7" y="2925"/>
              <a:ext cx="3103" cy="1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800000"/>
                </a:gs>
                <a:gs pos="50000">
                  <a:srgbClr val="800000">
                    <a:gamma/>
                    <a:tint val="19216"/>
                    <a:invGamma/>
                  </a:srgbClr>
                </a:gs>
                <a:gs pos="100000">
                  <a:srgbClr val="8000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05" name="AutoShape 2273">
              <a:extLst>
                <a:ext uri="{FF2B5EF4-FFF2-40B4-BE49-F238E27FC236}">
                  <a16:creationId xmlns:a16="http://schemas.microsoft.com/office/drawing/2014/main" id="{FB6C476C-06C8-4398-AC19-138FC4B4F0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3657"/>
              <a:ext cx="771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0000">
                    <a:gamma/>
                    <a:shade val="46275"/>
                    <a:invGamma/>
                  </a:srgbClr>
                </a:gs>
                <a:gs pos="100000">
                  <a:srgbClr val="CC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06" name="AutoShape 2274">
              <a:extLst>
                <a:ext uri="{FF2B5EF4-FFF2-40B4-BE49-F238E27FC236}">
                  <a16:creationId xmlns:a16="http://schemas.microsoft.com/office/drawing/2014/main" id="{E067B6E0-362D-411E-952B-52E267C96B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2915"/>
              <a:ext cx="3103" cy="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800000">
                    <a:gamma/>
                    <a:tint val="73725"/>
                    <a:invGamma/>
                  </a:srgbClr>
                </a:gs>
                <a:gs pos="100000">
                  <a:srgbClr val="80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07" name="AutoShape 2275">
              <a:extLst>
                <a:ext uri="{FF2B5EF4-FFF2-40B4-BE49-F238E27FC236}">
                  <a16:creationId xmlns:a16="http://schemas.microsoft.com/office/drawing/2014/main" id="{6B8A053C-A05F-4952-8B53-93FCE4339FE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92" y="3673"/>
              <a:ext cx="707" cy="5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0000">
                    <a:gamma/>
                    <a:shade val="46275"/>
                    <a:invGamma/>
                  </a:srgbClr>
                </a:gs>
                <a:gs pos="100000">
                  <a:srgbClr val="CC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814" name="Group 2382">
            <a:extLst>
              <a:ext uri="{FF2B5EF4-FFF2-40B4-BE49-F238E27FC236}">
                <a16:creationId xmlns:a16="http://schemas.microsoft.com/office/drawing/2014/main" id="{34168352-3228-4E7D-BFF1-792B4060F79D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1125538"/>
            <a:ext cx="1439863" cy="976312"/>
            <a:chOff x="535" y="1298"/>
            <a:chExt cx="2541" cy="1724"/>
          </a:xfrm>
        </p:grpSpPr>
        <p:sp>
          <p:nvSpPr>
            <p:cNvPr id="20708" name="AutoShape 2276">
              <a:extLst>
                <a:ext uri="{FF2B5EF4-FFF2-40B4-BE49-F238E27FC236}">
                  <a16:creationId xmlns:a16="http://schemas.microsoft.com/office/drawing/2014/main" id="{C40C9498-9882-49AB-9E04-0F4FD4F3D5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" y="1298"/>
              <a:ext cx="2227" cy="1134"/>
            </a:xfrm>
            <a:prstGeom prst="roundRect">
              <a:avLst>
                <a:gd name="adj" fmla="val 4370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44314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09" name="AutoShape 2277">
              <a:extLst>
                <a:ext uri="{FF2B5EF4-FFF2-40B4-BE49-F238E27FC236}">
                  <a16:creationId xmlns:a16="http://schemas.microsoft.com/office/drawing/2014/main" id="{209DC4D3-3128-414B-ABB3-E4971278C2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" y="1310"/>
              <a:ext cx="2227" cy="1123"/>
            </a:xfrm>
            <a:prstGeom prst="roundRect">
              <a:avLst>
                <a:gd name="adj" fmla="val 4370"/>
              </a:avLst>
            </a:prstGeom>
            <a:gradFill rotWithShape="1">
              <a:gsLst>
                <a:gs pos="0">
                  <a:srgbClr val="DDDDDD">
                    <a:gamma/>
                    <a:shade val="69804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10" name="AutoShape 2278">
              <a:extLst>
                <a:ext uri="{FF2B5EF4-FFF2-40B4-BE49-F238E27FC236}">
                  <a16:creationId xmlns:a16="http://schemas.microsoft.com/office/drawing/2014/main" id="{1B7BE138-79A6-4428-BDEA-BF0846F1F0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8" y="1339"/>
              <a:ext cx="2180" cy="1159"/>
            </a:xfrm>
            <a:prstGeom prst="roundRect">
              <a:avLst>
                <a:gd name="adj" fmla="val 181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41176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711" name="Group 2279">
              <a:extLst>
                <a:ext uri="{FF2B5EF4-FFF2-40B4-BE49-F238E27FC236}">
                  <a16:creationId xmlns:a16="http://schemas.microsoft.com/office/drawing/2014/main" id="{72880C26-A9A0-4B97-95B2-152CB570B5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5" y="2467"/>
              <a:ext cx="2541" cy="555"/>
              <a:chOff x="535" y="2467"/>
              <a:chExt cx="2541" cy="680"/>
            </a:xfrm>
          </p:grpSpPr>
          <p:sp>
            <p:nvSpPr>
              <p:cNvPr id="20712" name="AutoShape 2280">
                <a:extLst>
                  <a:ext uri="{FF2B5EF4-FFF2-40B4-BE49-F238E27FC236}">
                    <a16:creationId xmlns:a16="http://schemas.microsoft.com/office/drawing/2014/main" id="{38911DB0-0671-4C33-B9BD-E0BD0B6866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535" y="2467"/>
                <a:ext cx="2541" cy="627"/>
              </a:xfrm>
              <a:custGeom>
                <a:avLst/>
                <a:gdLst>
                  <a:gd name="G0" fmla="+- 1245 0 0"/>
                  <a:gd name="G1" fmla="+- 21600 0 1245"/>
                  <a:gd name="G2" fmla="*/ 1245 1 2"/>
                  <a:gd name="G3" fmla="+- 21600 0 G2"/>
                  <a:gd name="G4" fmla="+/ 1245 21600 2"/>
                  <a:gd name="G5" fmla="+/ G1 0 2"/>
                  <a:gd name="G6" fmla="*/ 21600 21600 1245"/>
                  <a:gd name="G7" fmla="*/ G6 1 2"/>
                  <a:gd name="G8" fmla="+- 21600 0 G7"/>
                  <a:gd name="G9" fmla="*/ 21600 1 2"/>
                  <a:gd name="G10" fmla="+- 1245 0 G9"/>
                  <a:gd name="G11" fmla="?: G10 G8 0"/>
                  <a:gd name="G12" fmla="?: G10 G7 21600"/>
                  <a:gd name="T0" fmla="*/ 20977 w 21600"/>
                  <a:gd name="T1" fmla="*/ 10800 h 21600"/>
                  <a:gd name="T2" fmla="*/ 10800 w 21600"/>
                  <a:gd name="T3" fmla="*/ 21600 h 21600"/>
                  <a:gd name="T4" fmla="*/ 623 w 21600"/>
                  <a:gd name="T5" fmla="*/ 10800 h 21600"/>
                  <a:gd name="T6" fmla="*/ 10800 w 21600"/>
                  <a:gd name="T7" fmla="*/ 0 h 21600"/>
                  <a:gd name="T8" fmla="*/ 2423 w 21600"/>
                  <a:gd name="T9" fmla="*/ 2423 h 21600"/>
                  <a:gd name="T10" fmla="*/ 19177 w 21600"/>
                  <a:gd name="T11" fmla="*/ 1917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245" y="21600"/>
                    </a:lnTo>
                    <a:lnTo>
                      <a:pt x="20355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38039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13" name="AutoShape 2281">
                <a:extLst>
                  <a:ext uri="{FF2B5EF4-FFF2-40B4-BE49-F238E27FC236}">
                    <a16:creationId xmlns:a16="http://schemas.microsoft.com/office/drawing/2014/main" id="{89AEB24F-D1D1-486C-830C-B608025023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3094"/>
                <a:ext cx="2541" cy="53"/>
              </a:xfrm>
              <a:custGeom>
                <a:avLst/>
                <a:gdLst>
                  <a:gd name="G0" fmla="+- 737 0 0"/>
                  <a:gd name="G1" fmla="+- 21600 0 737"/>
                  <a:gd name="G2" fmla="*/ 737 1 2"/>
                  <a:gd name="G3" fmla="+- 21600 0 G2"/>
                  <a:gd name="G4" fmla="+/ 737 21600 2"/>
                  <a:gd name="G5" fmla="+/ G1 0 2"/>
                  <a:gd name="G6" fmla="*/ 21600 21600 737"/>
                  <a:gd name="G7" fmla="*/ G6 1 2"/>
                  <a:gd name="G8" fmla="+- 21600 0 G7"/>
                  <a:gd name="G9" fmla="*/ 21600 1 2"/>
                  <a:gd name="G10" fmla="+- 737 0 G9"/>
                  <a:gd name="G11" fmla="?: G10 G8 0"/>
                  <a:gd name="G12" fmla="?: G10 G7 21600"/>
                  <a:gd name="T0" fmla="*/ 21231 w 21600"/>
                  <a:gd name="T1" fmla="*/ 10800 h 21600"/>
                  <a:gd name="T2" fmla="*/ 10800 w 21600"/>
                  <a:gd name="T3" fmla="*/ 21600 h 21600"/>
                  <a:gd name="T4" fmla="*/ 369 w 21600"/>
                  <a:gd name="T5" fmla="*/ 10800 h 21600"/>
                  <a:gd name="T6" fmla="*/ 10800 w 21600"/>
                  <a:gd name="T7" fmla="*/ 0 h 21600"/>
                  <a:gd name="T8" fmla="*/ 2169 w 21600"/>
                  <a:gd name="T9" fmla="*/ 2169 h 21600"/>
                  <a:gd name="T10" fmla="*/ 19431 w 21600"/>
                  <a:gd name="T11" fmla="*/ 1943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737" y="21600"/>
                    </a:lnTo>
                    <a:lnTo>
                      <a:pt x="2086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14" name="AutoShape 2282">
                <a:extLst>
                  <a:ext uri="{FF2B5EF4-FFF2-40B4-BE49-F238E27FC236}">
                    <a16:creationId xmlns:a16="http://schemas.microsoft.com/office/drawing/2014/main" id="{08513284-718D-406D-A6B8-C86AF67229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8" y="3121"/>
                <a:ext cx="2436" cy="26"/>
              </a:xfrm>
              <a:custGeom>
                <a:avLst/>
                <a:gdLst>
                  <a:gd name="G0" fmla="+- 358 0 0"/>
                  <a:gd name="G1" fmla="+- 21600 0 358"/>
                  <a:gd name="G2" fmla="*/ 358 1 2"/>
                  <a:gd name="G3" fmla="+- 21600 0 G2"/>
                  <a:gd name="G4" fmla="+/ 358 21600 2"/>
                  <a:gd name="G5" fmla="+/ G1 0 2"/>
                  <a:gd name="G6" fmla="*/ 21600 21600 358"/>
                  <a:gd name="G7" fmla="*/ G6 1 2"/>
                  <a:gd name="G8" fmla="+- 21600 0 G7"/>
                  <a:gd name="G9" fmla="*/ 21600 1 2"/>
                  <a:gd name="G10" fmla="+- 358 0 G9"/>
                  <a:gd name="G11" fmla="?: G10 G8 0"/>
                  <a:gd name="G12" fmla="?: G10 G7 21600"/>
                  <a:gd name="T0" fmla="*/ 21421 w 21600"/>
                  <a:gd name="T1" fmla="*/ 10800 h 21600"/>
                  <a:gd name="T2" fmla="*/ 10800 w 21600"/>
                  <a:gd name="T3" fmla="*/ 21600 h 21600"/>
                  <a:gd name="T4" fmla="*/ 179 w 21600"/>
                  <a:gd name="T5" fmla="*/ 10800 h 21600"/>
                  <a:gd name="T6" fmla="*/ 10800 w 21600"/>
                  <a:gd name="T7" fmla="*/ 0 h 21600"/>
                  <a:gd name="T8" fmla="*/ 1979 w 21600"/>
                  <a:gd name="T9" fmla="*/ 1979 h 21600"/>
                  <a:gd name="T10" fmla="*/ 19621 w 21600"/>
                  <a:gd name="T11" fmla="*/ 1962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8" y="21600"/>
                    </a:lnTo>
                    <a:lnTo>
                      <a:pt x="2124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715" name="AutoShape 2283">
              <a:extLst>
                <a:ext uri="{FF2B5EF4-FFF2-40B4-BE49-F238E27FC236}">
                  <a16:creationId xmlns:a16="http://schemas.microsoft.com/office/drawing/2014/main" id="{BCA5B6D1-F92C-4B11-A737-648D86C68C0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606" y="2493"/>
              <a:ext cx="2386" cy="347"/>
            </a:xfrm>
            <a:custGeom>
              <a:avLst/>
              <a:gdLst>
                <a:gd name="G0" fmla="+- 910 0 0"/>
                <a:gd name="G1" fmla="+- 21600 0 910"/>
                <a:gd name="G2" fmla="*/ 910 1 2"/>
                <a:gd name="G3" fmla="+- 21600 0 G2"/>
                <a:gd name="G4" fmla="+/ 910 21600 2"/>
                <a:gd name="G5" fmla="+/ G1 0 2"/>
                <a:gd name="G6" fmla="*/ 21600 21600 910"/>
                <a:gd name="G7" fmla="*/ G6 1 2"/>
                <a:gd name="G8" fmla="+- 21600 0 G7"/>
                <a:gd name="G9" fmla="*/ 21600 1 2"/>
                <a:gd name="G10" fmla="+- 910 0 G9"/>
                <a:gd name="G11" fmla="?: G10 G8 0"/>
                <a:gd name="G12" fmla="?: G10 G7 21600"/>
                <a:gd name="T0" fmla="*/ 21145 w 21600"/>
                <a:gd name="T1" fmla="*/ 10800 h 21600"/>
                <a:gd name="T2" fmla="*/ 10800 w 21600"/>
                <a:gd name="T3" fmla="*/ 21600 h 21600"/>
                <a:gd name="T4" fmla="*/ 455 w 21600"/>
                <a:gd name="T5" fmla="*/ 10800 h 21600"/>
                <a:gd name="T6" fmla="*/ 10800 w 21600"/>
                <a:gd name="T7" fmla="*/ 0 h 21600"/>
                <a:gd name="T8" fmla="*/ 2255 w 21600"/>
                <a:gd name="T9" fmla="*/ 2255 h 21600"/>
                <a:gd name="T10" fmla="*/ 19345 w 21600"/>
                <a:gd name="T11" fmla="*/ 1934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910" y="21600"/>
                  </a:lnTo>
                  <a:lnTo>
                    <a:pt x="2069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16" name="AutoShape 2284">
              <a:extLst>
                <a:ext uri="{FF2B5EF4-FFF2-40B4-BE49-F238E27FC236}">
                  <a16:creationId xmlns:a16="http://schemas.microsoft.com/office/drawing/2014/main" id="{A310EDD2-735D-455C-9202-AC4FFD7E50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5" y="2467"/>
              <a:ext cx="2256" cy="5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7372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717" name="Group 2285">
              <a:extLst>
                <a:ext uri="{FF2B5EF4-FFF2-40B4-BE49-F238E27FC236}">
                  <a16:creationId xmlns:a16="http://schemas.microsoft.com/office/drawing/2014/main" id="{1C0C48BC-4346-4FB1-9242-6DC0BE155A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0" y="2806"/>
              <a:ext cx="2305" cy="80"/>
              <a:chOff x="988" y="2704"/>
              <a:chExt cx="3991" cy="137"/>
            </a:xfrm>
          </p:grpSpPr>
          <p:sp>
            <p:nvSpPr>
              <p:cNvPr id="20718" name="AutoShape 2286">
                <a:extLst>
                  <a:ext uri="{FF2B5EF4-FFF2-40B4-BE49-F238E27FC236}">
                    <a16:creationId xmlns:a16="http://schemas.microsoft.com/office/drawing/2014/main" id="{2E3B24D9-D965-41D3-976C-05A01299F6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704"/>
                <a:ext cx="1270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19" name="AutoShape 2287">
                <a:extLst>
                  <a:ext uri="{FF2B5EF4-FFF2-40B4-BE49-F238E27FC236}">
                    <a16:creationId xmlns:a16="http://schemas.microsoft.com/office/drawing/2014/main" id="{E67323AE-0E79-4DAB-82C3-E267545557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20" name="AutoShape 2288">
                <a:extLst>
                  <a:ext uri="{FF2B5EF4-FFF2-40B4-BE49-F238E27FC236}">
                    <a16:creationId xmlns:a16="http://schemas.microsoft.com/office/drawing/2014/main" id="{2736874E-DBC1-41B0-95C5-7AA6F87041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21" name="AutoShape 2289">
                <a:extLst>
                  <a:ext uri="{FF2B5EF4-FFF2-40B4-BE49-F238E27FC236}">
                    <a16:creationId xmlns:a16="http://schemas.microsoft.com/office/drawing/2014/main" id="{F62E4565-A615-409E-9614-5CE3F1C3C6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22" name="AutoShape 2290">
                <a:extLst>
                  <a:ext uri="{FF2B5EF4-FFF2-40B4-BE49-F238E27FC236}">
                    <a16:creationId xmlns:a16="http://schemas.microsoft.com/office/drawing/2014/main" id="{01F90C27-19BD-4877-8A6B-05B9B3EB9E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23" name="AutoShape 2291">
                <a:extLst>
                  <a:ext uri="{FF2B5EF4-FFF2-40B4-BE49-F238E27FC236}">
                    <a16:creationId xmlns:a16="http://schemas.microsoft.com/office/drawing/2014/main" id="{E6738985-8165-4DD4-B504-F94DFD07FD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24" name="AutoShape 2292">
                <a:extLst>
                  <a:ext uri="{FF2B5EF4-FFF2-40B4-BE49-F238E27FC236}">
                    <a16:creationId xmlns:a16="http://schemas.microsoft.com/office/drawing/2014/main" id="{927A6EA5-AA8B-43E5-A959-75EE71AA93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25" name="AutoShape 2293">
                <a:extLst>
                  <a:ext uri="{FF2B5EF4-FFF2-40B4-BE49-F238E27FC236}">
                    <a16:creationId xmlns:a16="http://schemas.microsoft.com/office/drawing/2014/main" id="{06E4D163-DB06-4443-94FE-A0F509C916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" y="2704"/>
                <a:ext cx="226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26" name="AutoShape 2294">
                <a:extLst>
                  <a:ext uri="{FF2B5EF4-FFF2-40B4-BE49-F238E27FC236}">
                    <a16:creationId xmlns:a16="http://schemas.microsoft.com/office/drawing/2014/main" id="{F6858453-FB18-42C7-8C84-8E46CC109B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3" y="2750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27" name="AutoShape 2295">
                <a:extLst>
                  <a:ext uri="{FF2B5EF4-FFF2-40B4-BE49-F238E27FC236}">
                    <a16:creationId xmlns:a16="http://schemas.microsoft.com/office/drawing/2014/main" id="{195F01A9-6883-4017-AC6F-D17B6CBB2E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2750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28" name="AutoShape 2296">
                <a:extLst>
                  <a:ext uri="{FF2B5EF4-FFF2-40B4-BE49-F238E27FC236}">
                    <a16:creationId xmlns:a16="http://schemas.microsoft.com/office/drawing/2014/main" id="{C5A3156E-6014-4604-8F07-176DA0FCDD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9" y="2750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729" name="Group 2297">
              <a:extLst>
                <a:ext uri="{FF2B5EF4-FFF2-40B4-BE49-F238E27FC236}">
                  <a16:creationId xmlns:a16="http://schemas.microsoft.com/office/drawing/2014/main" id="{E60F4187-30E2-49E1-9977-61ED38515D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3" y="2744"/>
              <a:ext cx="2280" cy="52"/>
              <a:chOff x="988" y="2614"/>
              <a:chExt cx="3946" cy="91"/>
            </a:xfrm>
          </p:grpSpPr>
          <p:sp>
            <p:nvSpPr>
              <p:cNvPr id="20730" name="AutoShape 2298">
                <a:extLst>
                  <a:ext uri="{FF2B5EF4-FFF2-40B4-BE49-F238E27FC236}">
                    <a16:creationId xmlns:a16="http://schemas.microsoft.com/office/drawing/2014/main" id="{9CB38542-F53A-46F3-8B32-F1D18279BE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31" name="AutoShape 2299">
                <a:extLst>
                  <a:ext uri="{FF2B5EF4-FFF2-40B4-BE49-F238E27FC236}">
                    <a16:creationId xmlns:a16="http://schemas.microsoft.com/office/drawing/2014/main" id="{371F86C9-96D7-4279-8FA6-08B778C83B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32" name="AutoShape 2300">
                <a:extLst>
                  <a:ext uri="{FF2B5EF4-FFF2-40B4-BE49-F238E27FC236}">
                    <a16:creationId xmlns:a16="http://schemas.microsoft.com/office/drawing/2014/main" id="{416B1209-09A9-4548-9FE3-E206345D69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3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33" name="AutoShape 2301">
                <a:extLst>
                  <a:ext uri="{FF2B5EF4-FFF2-40B4-BE49-F238E27FC236}">
                    <a16:creationId xmlns:a16="http://schemas.microsoft.com/office/drawing/2014/main" id="{90380022-BDC3-4AFB-8475-1E0C2861E8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34" name="AutoShape 2302">
                <a:extLst>
                  <a:ext uri="{FF2B5EF4-FFF2-40B4-BE49-F238E27FC236}">
                    <a16:creationId xmlns:a16="http://schemas.microsoft.com/office/drawing/2014/main" id="{38D6EFCD-660C-4714-9721-F14B3E7746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35" name="AutoShape 2303">
                <a:extLst>
                  <a:ext uri="{FF2B5EF4-FFF2-40B4-BE49-F238E27FC236}">
                    <a16:creationId xmlns:a16="http://schemas.microsoft.com/office/drawing/2014/main" id="{FE9061FE-5185-4883-B290-CBC6FBB929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36" name="AutoShape 2304">
                <a:extLst>
                  <a:ext uri="{FF2B5EF4-FFF2-40B4-BE49-F238E27FC236}">
                    <a16:creationId xmlns:a16="http://schemas.microsoft.com/office/drawing/2014/main" id="{B7910E16-2F75-4C81-9BCD-DD7885EA24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9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37" name="AutoShape 2305">
                <a:extLst>
                  <a:ext uri="{FF2B5EF4-FFF2-40B4-BE49-F238E27FC236}">
                    <a16:creationId xmlns:a16="http://schemas.microsoft.com/office/drawing/2014/main" id="{0A376B33-95C4-47AE-929F-2E2E764AB5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38" name="AutoShape 2306">
                <a:extLst>
                  <a:ext uri="{FF2B5EF4-FFF2-40B4-BE49-F238E27FC236}">
                    <a16:creationId xmlns:a16="http://schemas.microsoft.com/office/drawing/2014/main" id="{6BECEC67-7D0D-4A85-94BE-7CD6D11CA8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39" name="AutoShape 2307">
                <a:extLst>
                  <a:ext uri="{FF2B5EF4-FFF2-40B4-BE49-F238E27FC236}">
                    <a16:creationId xmlns:a16="http://schemas.microsoft.com/office/drawing/2014/main" id="{39637089-8922-4019-BF59-795F09526B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5" y="2614"/>
                <a:ext cx="409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40" name="AutoShape 2308">
                <a:extLst>
                  <a:ext uri="{FF2B5EF4-FFF2-40B4-BE49-F238E27FC236}">
                    <a16:creationId xmlns:a16="http://schemas.microsoft.com/office/drawing/2014/main" id="{389D3049-9216-4D9E-9CB2-0DD501D892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3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41" name="AutoShape 2309">
                <a:extLst>
                  <a:ext uri="{FF2B5EF4-FFF2-40B4-BE49-F238E27FC236}">
                    <a16:creationId xmlns:a16="http://schemas.microsoft.com/office/drawing/2014/main" id="{94EF41A6-EC8D-41F7-92CE-3B502F5680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1" y="2614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42" name="AutoShape 2310">
                <a:extLst>
                  <a:ext uri="{FF2B5EF4-FFF2-40B4-BE49-F238E27FC236}">
                    <a16:creationId xmlns:a16="http://schemas.microsoft.com/office/drawing/2014/main" id="{523A5675-41DB-4943-8E82-9AA628BDF2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614"/>
                <a:ext cx="498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743" name="Group 2311">
              <a:extLst>
                <a:ext uri="{FF2B5EF4-FFF2-40B4-BE49-F238E27FC236}">
                  <a16:creationId xmlns:a16="http://schemas.microsoft.com/office/drawing/2014/main" id="{6A4FD1A2-1A8C-4399-BA60-DD7B60F2BC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5" y="2518"/>
              <a:ext cx="2175" cy="27"/>
              <a:chOff x="1033" y="2205"/>
              <a:chExt cx="3765" cy="46"/>
            </a:xfrm>
          </p:grpSpPr>
          <p:sp>
            <p:nvSpPr>
              <p:cNvPr id="20744" name="AutoShape 2312">
                <a:extLst>
                  <a:ext uri="{FF2B5EF4-FFF2-40B4-BE49-F238E27FC236}">
                    <a16:creationId xmlns:a16="http://schemas.microsoft.com/office/drawing/2014/main" id="{66453BB8-B839-4595-AE1B-4239887188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45" name="AutoShape 2313">
                <a:extLst>
                  <a:ext uri="{FF2B5EF4-FFF2-40B4-BE49-F238E27FC236}">
                    <a16:creationId xmlns:a16="http://schemas.microsoft.com/office/drawing/2014/main" id="{0C51909D-A786-4909-A08F-9197C8EA23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5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46" name="AutoShape 2314">
                <a:extLst>
                  <a:ext uri="{FF2B5EF4-FFF2-40B4-BE49-F238E27FC236}">
                    <a16:creationId xmlns:a16="http://schemas.microsoft.com/office/drawing/2014/main" id="{6600141C-8FBA-4946-A74F-A1D9FB3D9B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8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47" name="AutoShape 2315">
                <a:extLst>
                  <a:ext uri="{FF2B5EF4-FFF2-40B4-BE49-F238E27FC236}">
                    <a16:creationId xmlns:a16="http://schemas.microsoft.com/office/drawing/2014/main" id="{15F93D19-DBD5-432A-8D3A-5C550BF8DA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1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48" name="AutoShape 2316">
                <a:extLst>
                  <a:ext uri="{FF2B5EF4-FFF2-40B4-BE49-F238E27FC236}">
                    <a16:creationId xmlns:a16="http://schemas.microsoft.com/office/drawing/2014/main" id="{8F205C89-626C-47C1-839D-D22F289D9D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3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49" name="AutoShape 2317">
                <a:extLst>
                  <a:ext uri="{FF2B5EF4-FFF2-40B4-BE49-F238E27FC236}">
                    <a16:creationId xmlns:a16="http://schemas.microsoft.com/office/drawing/2014/main" id="{1D818D40-7D04-4674-AF2A-E43780F206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6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50" name="AutoShape 2318">
                <a:extLst>
                  <a:ext uri="{FF2B5EF4-FFF2-40B4-BE49-F238E27FC236}">
                    <a16:creationId xmlns:a16="http://schemas.microsoft.com/office/drawing/2014/main" id="{3F939497-A730-41FD-A2D2-D175CC7F34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9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51" name="AutoShape 2319">
                <a:extLst>
                  <a:ext uri="{FF2B5EF4-FFF2-40B4-BE49-F238E27FC236}">
                    <a16:creationId xmlns:a16="http://schemas.microsoft.com/office/drawing/2014/main" id="{47B3E3D2-4706-4D0C-8C52-E06E5CE28E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52" name="AutoShape 2320">
                <a:extLst>
                  <a:ext uri="{FF2B5EF4-FFF2-40B4-BE49-F238E27FC236}">
                    <a16:creationId xmlns:a16="http://schemas.microsoft.com/office/drawing/2014/main" id="{8A2EA097-8AE6-4B19-B619-34F5DE9D74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4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53" name="AutoShape 2321">
                <a:extLst>
                  <a:ext uri="{FF2B5EF4-FFF2-40B4-BE49-F238E27FC236}">
                    <a16:creationId xmlns:a16="http://schemas.microsoft.com/office/drawing/2014/main" id="{FD984076-2A06-4A5F-AA0F-8F87EC4E7E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7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54" name="AutoShape 2322">
                <a:extLst>
                  <a:ext uri="{FF2B5EF4-FFF2-40B4-BE49-F238E27FC236}">
                    <a16:creationId xmlns:a16="http://schemas.microsoft.com/office/drawing/2014/main" id="{48AE55DB-741C-4528-A567-088218A381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0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55" name="AutoShape 2323">
                <a:extLst>
                  <a:ext uri="{FF2B5EF4-FFF2-40B4-BE49-F238E27FC236}">
                    <a16:creationId xmlns:a16="http://schemas.microsoft.com/office/drawing/2014/main" id="{7F4C33A5-BEA5-40D7-B24E-6DE242476F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2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56" name="AutoShape 2324">
                <a:extLst>
                  <a:ext uri="{FF2B5EF4-FFF2-40B4-BE49-F238E27FC236}">
                    <a16:creationId xmlns:a16="http://schemas.microsoft.com/office/drawing/2014/main" id="{C19A2297-A750-4722-B6A2-8FDB3D069B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5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57" name="AutoShape 2325">
                <a:extLst>
                  <a:ext uri="{FF2B5EF4-FFF2-40B4-BE49-F238E27FC236}">
                    <a16:creationId xmlns:a16="http://schemas.microsoft.com/office/drawing/2014/main" id="{939A339B-8272-4216-9F8B-169E4B79AF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8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58" name="AutoShape 2326">
                <a:extLst>
                  <a:ext uri="{FF2B5EF4-FFF2-40B4-BE49-F238E27FC236}">
                    <a16:creationId xmlns:a16="http://schemas.microsoft.com/office/drawing/2014/main" id="{CA0312F7-1F24-4B16-9C20-C7725D5FE0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1" y="2205"/>
                <a:ext cx="227" cy="46"/>
              </a:xfrm>
              <a:prstGeom prst="roundRect">
                <a:avLst>
                  <a:gd name="adj" fmla="val 30435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759" name="Group 2327">
              <a:extLst>
                <a:ext uri="{FF2B5EF4-FFF2-40B4-BE49-F238E27FC236}">
                  <a16:creationId xmlns:a16="http://schemas.microsoft.com/office/drawing/2014/main" id="{43649A6A-B04D-475A-9A7D-14B577ABDC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5" y="2554"/>
              <a:ext cx="2175" cy="53"/>
              <a:chOff x="1033" y="2296"/>
              <a:chExt cx="3765" cy="91"/>
            </a:xfrm>
          </p:grpSpPr>
          <p:sp>
            <p:nvSpPr>
              <p:cNvPr id="20760" name="AutoShape 2328">
                <a:extLst>
                  <a:ext uri="{FF2B5EF4-FFF2-40B4-BE49-F238E27FC236}">
                    <a16:creationId xmlns:a16="http://schemas.microsoft.com/office/drawing/2014/main" id="{D69172F8-3356-439E-9019-FE26480F47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2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61" name="AutoShape 2329">
                <a:extLst>
                  <a:ext uri="{FF2B5EF4-FFF2-40B4-BE49-F238E27FC236}">
                    <a16:creationId xmlns:a16="http://schemas.microsoft.com/office/drawing/2014/main" id="{DA04E426-677A-4A71-B75C-16F952164B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0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62" name="AutoShape 2330">
                <a:extLst>
                  <a:ext uri="{FF2B5EF4-FFF2-40B4-BE49-F238E27FC236}">
                    <a16:creationId xmlns:a16="http://schemas.microsoft.com/office/drawing/2014/main" id="{0A6D068B-BD67-4A2F-8140-2FEF38B9AC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63" name="AutoShape 2331">
                <a:extLst>
                  <a:ext uri="{FF2B5EF4-FFF2-40B4-BE49-F238E27FC236}">
                    <a16:creationId xmlns:a16="http://schemas.microsoft.com/office/drawing/2014/main" id="{6DC2C9CE-311B-44FE-B20D-2B63CAADB8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64" name="AutoShape 2332">
                <a:extLst>
                  <a:ext uri="{FF2B5EF4-FFF2-40B4-BE49-F238E27FC236}">
                    <a16:creationId xmlns:a16="http://schemas.microsoft.com/office/drawing/2014/main" id="{1851B1EF-773A-4DA3-AB99-DEDEE28BDA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65" name="AutoShape 2333">
                <a:extLst>
                  <a:ext uri="{FF2B5EF4-FFF2-40B4-BE49-F238E27FC236}">
                    <a16:creationId xmlns:a16="http://schemas.microsoft.com/office/drawing/2014/main" id="{1CB83D11-18A8-410A-BB97-E2D04B9173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66" name="AutoShape 2334">
                <a:extLst>
                  <a:ext uri="{FF2B5EF4-FFF2-40B4-BE49-F238E27FC236}">
                    <a16:creationId xmlns:a16="http://schemas.microsoft.com/office/drawing/2014/main" id="{796DB042-A8D1-491E-848C-0001195AEB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67" name="AutoShape 2335">
                <a:extLst>
                  <a:ext uri="{FF2B5EF4-FFF2-40B4-BE49-F238E27FC236}">
                    <a16:creationId xmlns:a16="http://schemas.microsoft.com/office/drawing/2014/main" id="{DE13AA32-B8BF-4996-85B3-29927469CE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68" name="AutoShape 2336">
                <a:extLst>
                  <a:ext uri="{FF2B5EF4-FFF2-40B4-BE49-F238E27FC236}">
                    <a16:creationId xmlns:a16="http://schemas.microsoft.com/office/drawing/2014/main" id="{ADEE75B9-9774-4E89-B12A-FFF1398A80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8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69" name="AutoShape 2337">
                <a:extLst>
                  <a:ext uri="{FF2B5EF4-FFF2-40B4-BE49-F238E27FC236}">
                    <a16:creationId xmlns:a16="http://schemas.microsoft.com/office/drawing/2014/main" id="{050E38AC-761D-4140-8C9C-309D559095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296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70" name="AutoShape 2338">
                <a:extLst>
                  <a:ext uri="{FF2B5EF4-FFF2-40B4-BE49-F238E27FC236}">
                    <a16:creationId xmlns:a16="http://schemas.microsoft.com/office/drawing/2014/main" id="{AB02C0D4-C808-4D1F-B1DF-05F51D9964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2296"/>
                <a:ext cx="317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71" name="AutoShape 2339">
                <a:extLst>
                  <a:ext uri="{FF2B5EF4-FFF2-40B4-BE49-F238E27FC236}">
                    <a16:creationId xmlns:a16="http://schemas.microsoft.com/office/drawing/2014/main" id="{639A5EED-0176-49D8-9781-3D9A41EB2A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2296"/>
                <a:ext cx="318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72" name="AutoShape 2340">
                <a:extLst>
                  <a:ext uri="{FF2B5EF4-FFF2-40B4-BE49-F238E27FC236}">
                    <a16:creationId xmlns:a16="http://schemas.microsoft.com/office/drawing/2014/main" id="{F8FDD7AC-ABBE-40B8-B3D0-66D1FDA56A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2296"/>
                <a:ext cx="318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773" name="Group 2341">
              <a:extLst>
                <a:ext uri="{FF2B5EF4-FFF2-40B4-BE49-F238E27FC236}">
                  <a16:creationId xmlns:a16="http://schemas.microsoft.com/office/drawing/2014/main" id="{E177D845-6F6D-4DF7-85EC-78BAE4A1A3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2" y="2681"/>
              <a:ext cx="2122" cy="53"/>
              <a:chOff x="988" y="2478"/>
              <a:chExt cx="3673" cy="91"/>
            </a:xfrm>
          </p:grpSpPr>
          <p:sp>
            <p:nvSpPr>
              <p:cNvPr id="20774" name="AutoShape 2342">
                <a:extLst>
                  <a:ext uri="{FF2B5EF4-FFF2-40B4-BE49-F238E27FC236}">
                    <a16:creationId xmlns:a16="http://schemas.microsoft.com/office/drawing/2014/main" id="{966DFC88-0420-4DBF-9FD4-DCA1B2E072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75" name="AutoShape 2343">
                <a:extLst>
                  <a:ext uri="{FF2B5EF4-FFF2-40B4-BE49-F238E27FC236}">
                    <a16:creationId xmlns:a16="http://schemas.microsoft.com/office/drawing/2014/main" id="{281132E3-3803-4942-A6BA-2C92FC3476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76" name="AutoShape 2344">
                <a:extLst>
                  <a:ext uri="{FF2B5EF4-FFF2-40B4-BE49-F238E27FC236}">
                    <a16:creationId xmlns:a16="http://schemas.microsoft.com/office/drawing/2014/main" id="{64E0E08C-56D4-435C-B39F-CCA00768DF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7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77" name="AutoShape 2345">
                <a:extLst>
                  <a:ext uri="{FF2B5EF4-FFF2-40B4-BE49-F238E27FC236}">
                    <a16:creationId xmlns:a16="http://schemas.microsoft.com/office/drawing/2014/main" id="{C2AD909F-A1BD-48FE-88FC-3C15679159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78" name="AutoShape 2346">
                <a:extLst>
                  <a:ext uri="{FF2B5EF4-FFF2-40B4-BE49-F238E27FC236}">
                    <a16:creationId xmlns:a16="http://schemas.microsoft.com/office/drawing/2014/main" id="{FAC072AF-B5FB-4F0D-8497-94C9FC9DE7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79" name="AutoShape 2347">
                <a:extLst>
                  <a:ext uri="{FF2B5EF4-FFF2-40B4-BE49-F238E27FC236}">
                    <a16:creationId xmlns:a16="http://schemas.microsoft.com/office/drawing/2014/main" id="{58C68A3C-00AC-4942-963C-649B15CA55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80" name="AutoShape 2348">
                <a:extLst>
                  <a:ext uri="{FF2B5EF4-FFF2-40B4-BE49-F238E27FC236}">
                    <a16:creationId xmlns:a16="http://schemas.microsoft.com/office/drawing/2014/main" id="{601B10DB-8C96-46C1-94D7-CEF4CEE032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3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81" name="AutoShape 2349">
                <a:extLst>
                  <a:ext uri="{FF2B5EF4-FFF2-40B4-BE49-F238E27FC236}">
                    <a16:creationId xmlns:a16="http://schemas.microsoft.com/office/drawing/2014/main" id="{E031DD25-41AF-4697-BB05-FDC5DB3F56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82" name="AutoShape 2350">
                <a:extLst>
                  <a:ext uri="{FF2B5EF4-FFF2-40B4-BE49-F238E27FC236}">
                    <a16:creationId xmlns:a16="http://schemas.microsoft.com/office/drawing/2014/main" id="{8B3068A6-39AE-4007-A588-D874BE8824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9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83" name="AutoShape 2351">
                <a:extLst>
                  <a:ext uri="{FF2B5EF4-FFF2-40B4-BE49-F238E27FC236}">
                    <a16:creationId xmlns:a16="http://schemas.microsoft.com/office/drawing/2014/main" id="{3D707AB4-8B17-4E89-886C-9F23946B6D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84" name="AutoShape 2352">
                <a:extLst>
                  <a:ext uri="{FF2B5EF4-FFF2-40B4-BE49-F238E27FC236}">
                    <a16:creationId xmlns:a16="http://schemas.microsoft.com/office/drawing/2014/main" id="{3F2432AC-E1FF-46BC-AAF3-8BE88A8582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5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85" name="AutoShape 2353">
                <a:extLst>
                  <a:ext uri="{FF2B5EF4-FFF2-40B4-BE49-F238E27FC236}">
                    <a16:creationId xmlns:a16="http://schemas.microsoft.com/office/drawing/2014/main" id="{BDC1E1B4-5FF9-4EA5-BEE8-BDB47E0974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5" y="2478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86" name="AutoShape 2354">
                <a:extLst>
                  <a:ext uri="{FF2B5EF4-FFF2-40B4-BE49-F238E27FC236}">
                    <a16:creationId xmlns:a16="http://schemas.microsoft.com/office/drawing/2014/main" id="{1663F646-4B77-40DC-8BC5-A39F340785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478"/>
                <a:ext cx="363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787" name="Group 2355">
              <a:extLst>
                <a:ext uri="{FF2B5EF4-FFF2-40B4-BE49-F238E27FC236}">
                  <a16:creationId xmlns:a16="http://schemas.microsoft.com/office/drawing/2014/main" id="{AEBCB462-F570-4A56-95C6-BB8AFAECD5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2" y="2618"/>
              <a:ext cx="2201" cy="52"/>
              <a:chOff x="988" y="2387"/>
              <a:chExt cx="3810" cy="91"/>
            </a:xfrm>
          </p:grpSpPr>
          <p:sp>
            <p:nvSpPr>
              <p:cNvPr id="20788" name="AutoShape 2356">
                <a:extLst>
                  <a:ext uri="{FF2B5EF4-FFF2-40B4-BE49-F238E27FC236}">
                    <a16:creationId xmlns:a16="http://schemas.microsoft.com/office/drawing/2014/main" id="{942A05AE-8BE1-4AC7-8582-94425D34FB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5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89" name="AutoShape 2357">
                <a:extLst>
                  <a:ext uri="{FF2B5EF4-FFF2-40B4-BE49-F238E27FC236}">
                    <a16:creationId xmlns:a16="http://schemas.microsoft.com/office/drawing/2014/main" id="{BA3B27EE-8149-4811-B74C-C0A39ABF2D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2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90" name="AutoShape 2358">
                <a:extLst>
                  <a:ext uri="{FF2B5EF4-FFF2-40B4-BE49-F238E27FC236}">
                    <a16:creationId xmlns:a16="http://schemas.microsoft.com/office/drawing/2014/main" id="{1BDA4707-566C-4F3C-BC54-7AB954EC02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7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91" name="AutoShape 2359">
                <a:extLst>
                  <a:ext uri="{FF2B5EF4-FFF2-40B4-BE49-F238E27FC236}">
                    <a16:creationId xmlns:a16="http://schemas.microsoft.com/office/drawing/2014/main" id="{CE8F27DF-02D6-4847-9394-94A6BDBFBB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5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92" name="AutoShape 2360">
                <a:extLst>
                  <a:ext uri="{FF2B5EF4-FFF2-40B4-BE49-F238E27FC236}">
                    <a16:creationId xmlns:a16="http://schemas.microsoft.com/office/drawing/2014/main" id="{B12AAE4D-1ACA-48EA-927A-0EE8D642F8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3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93" name="AutoShape 2361">
                <a:extLst>
                  <a:ext uri="{FF2B5EF4-FFF2-40B4-BE49-F238E27FC236}">
                    <a16:creationId xmlns:a16="http://schemas.microsoft.com/office/drawing/2014/main" id="{4E94F85B-F7AB-413D-B900-4BC3DE0412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94" name="AutoShape 2362">
                <a:extLst>
                  <a:ext uri="{FF2B5EF4-FFF2-40B4-BE49-F238E27FC236}">
                    <a16:creationId xmlns:a16="http://schemas.microsoft.com/office/drawing/2014/main" id="{BCD73DF7-0878-4010-A20D-CC1C97037E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1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95" name="AutoShape 2363">
                <a:extLst>
                  <a:ext uri="{FF2B5EF4-FFF2-40B4-BE49-F238E27FC236}">
                    <a16:creationId xmlns:a16="http://schemas.microsoft.com/office/drawing/2014/main" id="{259C95CE-E58A-4FF1-8FE9-FFA0A756E9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9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96" name="AutoShape 2364">
                <a:extLst>
                  <a:ext uri="{FF2B5EF4-FFF2-40B4-BE49-F238E27FC236}">
                    <a16:creationId xmlns:a16="http://schemas.microsoft.com/office/drawing/2014/main" id="{8068BA28-1044-4627-83AD-D7C75A977A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9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97" name="AutoShape 2365">
                <a:extLst>
                  <a:ext uri="{FF2B5EF4-FFF2-40B4-BE49-F238E27FC236}">
                    <a16:creationId xmlns:a16="http://schemas.microsoft.com/office/drawing/2014/main" id="{B0A8B74D-EDA8-4156-BFB8-16240C42EA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7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98" name="AutoShape 2366">
                <a:extLst>
                  <a:ext uri="{FF2B5EF4-FFF2-40B4-BE49-F238E27FC236}">
                    <a16:creationId xmlns:a16="http://schemas.microsoft.com/office/drawing/2014/main" id="{5797160B-88CE-4E9F-8FF5-E242B1AE4E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5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99" name="AutoShape 2367">
                <a:extLst>
                  <a:ext uri="{FF2B5EF4-FFF2-40B4-BE49-F238E27FC236}">
                    <a16:creationId xmlns:a16="http://schemas.microsoft.com/office/drawing/2014/main" id="{172368AD-FAF4-4AFA-BE0C-79D194FA82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00" name="AutoShape 2368">
                <a:extLst>
                  <a:ext uri="{FF2B5EF4-FFF2-40B4-BE49-F238E27FC236}">
                    <a16:creationId xmlns:a16="http://schemas.microsoft.com/office/drawing/2014/main" id="{C3D2B28B-9C58-42C8-BEDB-263F399C20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1" y="2387"/>
                <a:ext cx="226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01" name="AutoShape 2369">
                <a:extLst>
                  <a:ext uri="{FF2B5EF4-FFF2-40B4-BE49-F238E27FC236}">
                    <a16:creationId xmlns:a16="http://schemas.microsoft.com/office/drawing/2014/main" id="{3C7DD154-F29D-4F58-90E8-9F0FA7D84E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387"/>
                <a:ext cx="319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3176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802" name="Group 2370">
              <a:extLst>
                <a:ext uri="{FF2B5EF4-FFF2-40B4-BE49-F238E27FC236}">
                  <a16:creationId xmlns:a16="http://schemas.microsoft.com/office/drawing/2014/main" id="{A2A66459-CC76-451E-B0F2-FE13DEA7A7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43" y="1400"/>
              <a:ext cx="1723" cy="928"/>
              <a:chOff x="876" y="1434"/>
              <a:chExt cx="1886" cy="928"/>
            </a:xfrm>
          </p:grpSpPr>
          <p:sp>
            <p:nvSpPr>
              <p:cNvPr id="20803" name="Rectangle 2371">
                <a:extLst>
                  <a:ext uri="{FF2B5EF4-FFF2-40B4-BE49-F238E27FC236}">
                    <a16:creationId xmlns:a16="http://schemas.microsoft.com/office/drawing/2014/main" id="{DAA67F69-4D98-4D7E-B676-646B6371F0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6" y="1434"/>
                <a:ext cx="1886" cy="92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04" name="Rectangle 2372">
                <a:extLst>
                  <a:ext uri="{FF2B5EF4-FFF2-40B4-BE49-F238E27FC236}">
                    <a16:creationId xmlns:a16="http://schemas.microsoft.com/office/drawing/2014/main" id="{FEF9CF8B-E6D2-4A86-BDFA-5E1D00C06A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9" y="1445"/>
                <a:ext cx="1860" cy="896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3725"/>
                      <a:invGamma/>
                    </a:schemeClr>
                  </a:gs>
                  <a:gs pos="100000">
                    <a:schemeClr val="tx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805" name="Rectangle 2373">
              <a:extLst>
                <a:ext uri="{FF2B5EF4-FFF2-40B4-BE49-F238E27FC236}">
                  <a16:creationId xmlns:a16="http://schemas.microsoft.com/office/drawing/2014/main" id="{AC034BFB-D0B9-4E37-8848-ED043CF9C8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353"/>
              <a:ext cx="209" cy="53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806" name="Group 2374">
              <a:extLst>
                <a:ext uri="{FF2B5EF4-FFF2-40B4-BE49-F238E27FC236}">
                  <a16:creationId xmlns:a16="http://schemas.microsoft.com/office/drawing/2014/main" id="{BACB522B-7A1E-49EA-9A24-845BBE81F42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2" y="2387"/>
              <a:ext cx="2201" cy="91"/>
              <a:chOff x="692" y="2387"/>
              <a:chExt cx="2179" cy="91"/>
            </a:xfrm>
          </p:grpSpPr>
          <p:sp>
            <p:nvSpPr>
              <p:cNvPr id="20807" name="AutoShape 2375">
                <a:extLst>
                  <a:ext uri="{FF2B5EF4-FFF2-40B4-BE49-F238E27FC236}">
                    <a16:creationId xmlns:a16="http://schemas.microsoft.com/office/drawing/2014/main" id="{DEF859FA-2570-44A4-BBE6-DCDF21B1D8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" y="2387"/>
                <a:ext cx="13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6039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08" name="AutoShape 2376">
                <a:extLst>
                  <a:ext uri="{FF2B5EF4-FFF2-40B4-BE49-F238E27FC236}">
                    <a16:creationId xmlns:a16="http://schemas.microsoft.com/office/drawing/2014/main" id="{C4D20EA3-185E-4C1B-B259-10DD4CC933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0" y="2387"/>
                <a:ext cx="131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6039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09" name="AutoShape 2377">
                <a:extLst>
                  <a:ext uri="{FF2B5EF4-FFF2-40B4-BE49-F238E27FC236}">
                    <a16:creationId xmlns:a16="http://schemas.microsoft.com/office/drawing/2014/main" id="{AC3DCF40-5420-4BA5-BB87-0695BA0E79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9" y="2387"/>
                <a:ext cx="1905" cy="91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>
                      <a:gamma/>
                      <a:tint val="6039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810" name="Group 2378">
              <a:extLst>
                <a:ext uri="{FF2B5EF4-FFF2-40B4-BE49-F238E27FC236}">
                  <a16:creationId xmlns:a16="http://schemas.microsoft.com/office/drawing/2014/main" id="{D759D86A-9F6D-422C-9720-C85EBDAC65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1" y="2961"/>
              <a:ext cx="2107" cy="26"/>
              <a:chOff x="671" y="2961"/>
              <a:chExt cx="2107" cy="44"/>
            </a:xfrm>
          </p:grpSpPr>
          <p:sp>
            <p:nvSpPr>
              <p:cNvPr id="20811" name="AutoShape 2379">
                <a:extLst>
                  <a:ext uri="{FF2B5EF4-FFF2-40B4-BE49-F238E27FC236}">
                    <a16:creationId xmlns:a16="http://schemas.microsoft.com/office/drawing/2014/main" id="{A65A5DCE-CFC2-46C5-941F-D6B4698C11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" y="2961"/>
                <a:ext cx="362" cy="4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12" name="AutoShape 2380">
                <a:extLst>
                  <a:ext uri="{FF2B5EF4-FFF2-40B4-BE49-F238E27FC236}">
                    <a16:creationId xmlns:a16="http://schemas.microsoft.com/office/drawing/2014/main" id="{445AC61A-A23A-40BE-A808-C91C931078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37" y="2961"/>
                <a:ext cx="362" cy="4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13" name="AutoShape 2381">
                <a:extLst>
                  <a:ext uri="{FF2B5EF4-FFF2-40B4-BE49-F238E27FC236}">
                    <a16:creationId xmlns:a16="http://schemas.microsoft.com/office/drawing/2014/main" id="{8D327913-BBFE-4A41-97F5-6E77BC57A0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961"/>
                <a:ext cx="157" cy="4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0917" name="Group 2485">
            <a:extLst>
              <a:ext uri="{FF2B5EF4-FFF2-40B4-BE49-F238E27FC236}">
                <a16:creationId xmlns:a16="http://schemas.microsoft.com/office/drawing/2014/main" id="{355165F0-C54A-454F-9066-79B4053C13C1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4868863"/>
            <a:ext cx="1439863" cy="1343025"/>
            <a:chOff x="988" y="673"/>
            <a:chExt cx="2858" cy="2666"/>
          </a:xfrm>
        </p:grpSpPr>
        <p:sp>
          <p:nvSpPr>
            <p:cNvPr id="20815" name="AutoShape 2383">
              <a:extLst>
                <a:ext uri="{FF2B5EF4-FFF2-40B4-BE49-F238E27FC236}">
                  <a16:creationId xmlns:a16="http://schemas.microsoft.com/office/drawing/2014/main" id="{9FE5B73E-C2C7-43AA-8FE3-2FB8DC31769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88" y="2509"/>
              <a:ext cx="2858" cy="771"/>
            </a:xfrm>
            <a:custGeom>
              <a:avLst/>
              <a:gdLst>
                <a:gd name="G0" fmla="+- 1245 0 0"/>
                <a:gd name="G1" fmla="+- 21600 0 1245"/>
                <a:gd name="G2" fmla="*/ 1245 1 2"/>
                <a:gd name="G3" fmla="+- 21600 0 G2"/>
                <a:gd name="G4" fmla="+/ 1245 21600 2"/>
                <a:gd name="G5" fmla="+/ G1 0 2"/>
                <a:gd name="G6" fmla="*/ 21600 21600 1245"/>
                <a:gd name="G7" fmla="*/ G6 1 2"/>
                <a:gd name="G8" fmla="+- 21600 0 G7"/>
                <a:gd name="G9" fmla="*/ 21600 1 2"/>
                <a:gd name="G10" fmla="+- 1245 0 G9"/>
                <a:gd name="G11" fmla="?: G10 G8 0"/>
                <a:gd name="G12" fmla="?: G10 G7 21600"/>
                <a:gd name="T0" fmla="*/ 20977 w 21600"/>
                <a:gd name="T1" fmla="*/ 10800 h 21600"/>
                <a:gd name="T2" fmla="*/ 10800 w 21600"/>
                <a:gd name="T3" fmla="*/ 21600 h 21600"/>
                <a:gd name="T4" fmla="*/ 623 w 21600"/>
                <a:gd name="T5" fmla="*/ 10800 h 21600"/>
                <a:gd name="T6" fmla="*/ 10800 w 21600"/>
                <a:gd name="T7" fmla="*/ 0 h 21600"/>
                <a:gd name="T8" fmla="*/ 2423 w 21600"/>
                <a:gd name="T9" fmla="*/ 2423 h 21600"/>
                <a:gd name="T10" fmla="*/ 19177 w 21600"/>
                <a:gd name="T11" fmla="*/ 1917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45" y="21600"/>
                  </a:lnTo>
                  <a:lnTo>
                    <a:pt x="2035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76078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tint val="76078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816" name="Group 2384">
              <a:extLst>
                <a:ext uri="{FF2B5EF4-FFF2-40B4-BE49-F238E27FC236}">
                  <a16:creationId xmlns:a16="http://schemas.microsoft.com/office/drawing/2014/main" id="{BC52418E-ECE1-426D-AD03-EFF6C244D6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9" y="2547"/>
              <a:ext cx="2631" cy="358"/>
              <a:chOff x="657" y="1697"/>
              <a:chExt cx="1064" cy="205"/>
            </a:xfrm>
          </p:grpSpPr>
          <p:sp>
            <p:nvSpPr>
              <p:cNvPr id="20817" name="AutoShape 2385">
                <a:extLst>
                  <a:ext uri="{FF2B5EF4-FFF2-40B4-BE49-F238E27FC236}">
                    <a16:creationId xmlns:a16="http://schemas.microsoft.com/office/drawing/2014/main" id="{3CFECB8C-803B-4A87-B4EC-287059B99C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657" y="1697"/>
                <a:ext cx="1064" cy="205"/>
              </a:xfrm>
              <a:custGeom>
                <a:avLst/>
                <a:gdLst>
                  <a:gd name="G0" fmla="+- 910 0 0"/>
                  <a:gd name="G1" fmla="+- 21600 0 910"/>
                  <a:gd name="G2" fmla="*/ 910 1 2"/>
                  <a:gd name="G3" fmla="+- 21600 0 G2"/>
                  <a:gd name="G4" fmla="+/ 910 21600 2"/>
                  <a:gd name="G5" fmla="+/ G1 0 2"/>
                  <a:gd name="G6" fmla="*/ 21600 21600 910"/>
                  <a:gd name="G7" fmla="*/ G6 1 2"/>
                  <a:gd name="G8" fmla="+- 21600 0 G7"/>
                  <a:gd name="G9" fmla="*/ 21600 1 2"/>
                  <a:gd name="G10" fmla="+- 910 0 G9"/>
                  <a:gd name="G11" fmla="?: G10 G8 0"/>
                  <a:gd name="G12" fmla="?: G10 G7 21600"/>
                  <a:gd name="T0" fmla="*/ 21145 w 21600"/>
                  <a:gd name="T1" fmla="*/ 10800 h 21600"/>
                  <a:gd name="T2" fmla="*/ 10800 w 21600"/>
                  <a:gd name="T3" fmla="*/ 21600 h 21600"/>
                  <a:gd name="T4" fmla="*/ 455 w 21600"/>
                  <a:gd name="T5" fmla="*/ 10800 h 21600"/>
                  <a:gd name="T6" fmla="*/ 10800 w 21600"/>
                  <a:gd name="T7" fmla="*/ 0 h 21600"/>
                  <a:gd name="T8" fmla="*/ 2255 w 21600"/>
                  <a:gd name="T9" fmla="*/ 2255 h 21600"/>
                  <a:gd name="T10" fmla="*/ 19345 w 21600"/>
                  <a:gd name="T11" fmla="*/ 1934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10" y="21600"/>
                    </a:lnTo>
                    <a:lnTo>
                      <a:pt x="2069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818" name="Group 2386">
                <a:extLst>
                  <a:ext uri="{FF2B5EF4-FFF2-40B4-BE49-F238E27FC236}">
                    <a16:creationId xmlns:a16="http://schemas.microsoft.com/office/drawing/2014/main" id="{CEBAF212-55ED-4A63-9A91-9EA850DF923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72" y="1851"/>
                <a:ext cx="1029" cy="38"/>
                <a:chOff x="988" y="2704"/>
                <a:chExt cx="3991" cy="137"/>
              </a:xfrm>
            </p:grpSpPr>
            <p:sp>
              <p:nvSpPr>
                <p:cNvPr id="20819" name="AutoShape 2387">
                  <a:extLst>
                    <a:ext uri="{FF2B5EF4-FFF2-40B4-BE49-F238E27FC236}">
                      <a16:creationId xmlns:a16="http://schemas.microsoft.com/office/drawing/2014/main" id="{2FDBBC96-9A6C-45A2-B567-CB4682578F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7" y="2704"/>
                  <a:ext cx="1270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20" name="AutoShape 2388">
                  <a:extLst>
                    <a:ext uri="{FF2B5EF4-FFF2-40B4-BE49-F238E27FC236}">
                      <a16:creationId xmlns:a16="http://schemas.microsoft.com/office/drawing/2014/main" id="{D8AA68AE-87EE-4980-A905-4A638EE8D6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21" name="AutoShape 2389">
                  <a:extLst>
                    <a:ext uri="{FF2B5EF4-FFF2-40B4-BE49-F238E27FC236}">
                      <a16:creationId xmlns:a16="http://schemas.microsoft.com/office/drawing/2014/main" id="{676EA395-86CB-468D-9D92-7EABF28C88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22" name="AutoShape 2390">
                  <a:extLst>
                    <a:ext uri="{FF2B5EF4-FFF2-40B4-BE49-F238E27FC236}">
                      <a16:creationId xmlns:a16="http://schemas.microsoft.com/office/drawing/2014/main" id="{9CF7AF42-6481-4837-BD46-D105B8119C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60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23" name="AutoShape 2391">
                  <a:extLst>
                    <a:ext uri="{FF2B5EF4-FFF2-40B4-BE49-F238E27FC236}">
                      <a16:creationId xmlns:a16="http://schemas.microsoft.com/office/drawing/2014/main" id="{8FEC3587-F392-48F9-8BF7-01AE5AB3FB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24" name="AutoShape 2392">
                  <a:extLst>
                    <a:ext uri="{FF2B5EF4-FFF2-40B4-BE49-F238E27FC236}">
                      <a16:creationId xmlns:a16="http://schemas.microsoft.com/office/drawing/2014/main" id="{97EA66C1-83B8-4CF2-8579-1D7B27D87D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25" name="AutoShape 2393">
                  <a:extLst>
                    <a:ext uri="{FF2B5EF4-FFF2-40B4-BE49-F238E27FC236}">
                      <a16:creationId xmlns:a16="http://schemas.microsoft.com/office/drawing/2014/main" id="{353546BA-4E87-4BD0-8012-7DE5CEF338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4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26" name="AutoShape 2394">
                  <a:extLst>
                    <a:ext uri="{FF2B5EF4-FFF2-40B4-BE49-F238E27FC236}">
                      <a16:creationId xmlns:a16="http://schemas.microsoft.com/office/drawing/2014/main" id="{23A72F62-72BA-4E08-9384-8512513752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27" name="AutoShape 2395">
                  <a:extLst>
                    <a:ext uri="{FF2B5EF4-FFF2-40B4-BE49-F238E27FC236}">
                      <a16:creationId xmlns:a16="http://schemas.microsoft.com/office/drawing/2014/main" id="{FA080708-5D0F-435A-9633-0FB9EB4B6A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53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28" name="AutoShape 2396">
                  <a:extLst>
                    <a:ext uri="{FF2B5EF4-FFF2-40B4-BE49-F238E27FC236}">
                      <a16:creationId xmlns:a16="http://schemas.microsoft.com/office/drawing/2014/main" id="{01F0CDD4-8207-4C8E-98FD-5F218A5BA4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29" name="AutoShape 2397">
                  <a:extLst>
                    <a:ext uri="{FF2B5EF4-FFF2-40B4-BE49-F238E27FC236}">
                      <a16:creationId xmlns:a16="http://schemas.microsoft.com/office/drawing/2014/main" id="{5F98E4C9-3C02-4555-9789-D02A0D88B8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9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830" name="Group 2398">
                <a:extLst>
                  <a:ext uri="{FF2B5EF4-FFF2-40B4-BE49-F238E27FC236}">
                    <a16:creationId xmlns:a16="http://schemas.microsoft.com/office/drawing/2014/main" id="{2EBC095B-52A4-45EB-B330-F15589693A4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78" y="1820"/>
                <a:ext cx="1017" cy="26"/>
                <a:chOff x="988" y="2614"/>
                <a:chExt cx="3946" cy="91"/>
              </a:xfrm>
            </p:grpSpPr>
            <p:sp>
              <p:nvSpPr>
                <p:cNvPr id="20831" name="AutoShape 2399">
                  <a:extLst>
                    <a:ext uri="{FF2B5EF4-FFF2-40B4-BE49-F238E27FC236}">
                      <a16:creationId xmlns:a16="http://schemas.microsoft.com/office/drawing/2014/main" id="{B738AC3F-A3DE-4AB1-AEF4-A8E31769F2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7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32" name="AutoShape 2400">
                  <a:extLst>
                    <a:ext uri="{FF2B5EF4-FFF2-40B4-BE49-F238E27FC236}">
                      <a16:creationId xmlns:a16="http://schemas.microsoft.com/office/drawing/2014/main" id="{FE12836A-BE72-423C-8425-34DEBEF32B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33" name="AutoShape 2401">
                  <a:extLst>
                    <a:ext uri="{FF2B5EF4-FFF2-40B4-BE49-F238E27FC236}">
                      <a16:creationId xmlns:a16="http://schemas.microsoft.com/office/drawing/2014/main" id="{5D9802FD-594B-4E0F-A4EE-2278A07066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34" name="AutoShape 2402">
                  <a:extLst>
                    <a:ext uri="{FF2B5EF4-FFF2-40B4-BE49-F238E27FC236}">
                      <a16:creationId xmlns:a16="http://schemas.microsoft.com/office/drawing/2014/main" id="{A55014BB-207A-46D4-949D-5F35552062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35" name="AutoShape 2403">
                  <a:extLst>
                    <a:ext uri="{FF2B5EF4-FFF2-40B4-BE49-F238E27FC236}">
                      <a16:creationId xmlns:a16="http://schemas.microsoft.com/office/drawing/2014/main" id="{9961022C-10B7-4C02-860E-6A0E053870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36" name="AutoShape 2404">
                  <a:extLst>
                    <a:ext uri="{FF2B5EF4-FFF2-40B4-BE49-F238E27FC236}">
                      <a16:creationId xmlns:a16="http://schemas.microsoft.com/office/drawing/2014/main" id="{5FA8DB09-3172-43B4-950F-A597F8D438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49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37" name="AutoShape 2405">
                  <a:extLst>
                    <a:ext uri="{FF2B5EF4-FFF2-40B4-BE49-F238E27FC236}">
                      <a16:creationId xmlns:a16="http://schemas.microsoft.com/office/drawing/2014/main" id="{2A7EF5AE-7A87-4485-9C92-B431C8A8E7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9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38" name="AutoShape 2406">
                  <a:extLst>
                    <a:ext uri="{FF2B5EF4-FFF2-40B4-BE49-F238E27FC236}">
                      <a16:creationId xmlns:a16="http://schemas.microsoft.com/office/drawing/2014/main" id="{5424AE97-F509-48B8-B0B5-A591C5AA86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7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39" name="AutoShape 2407">
                  <a:extLst>
                    <a:ext uri="{FF2B5EF4-FFF2-40B4-BE49-F238E27FC236}">
                      <a16:creationId xmlns:a16="http://schemas.microsoft.com/office/drawing/2014/main" id="{3CE7A890-C520-4A47-AC37-D3E322D3CA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5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40" name="AutoShape 2408">
                  <a:extLst>
                    <a:ext uri="{FF2B5EF4-FFF2-40B4-BE49-F238E27FC236}">
                      <a16:creationId xmlns:a16="http://schemas.microsoft.com/office/drawing/2014/main" id="{E59917B5-EAE7-424F-BF8A-3A55C9E4A8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25" y="2614"/>
                  <a:ext cx="409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41" name="AutoShape 2409">
                  <a:extLst>
                    <a:ext uri="{FF2B5EF4-FFF2-40B4-BE49-F238E27FC236}">
                      <a16:creationId xmlns:a16="http://schemas.microsoft.com/office/drawing/2014/main" id="{2C12D6F1-4A04-46AE-BFC7-9D82590E26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5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42" name="AutoShape 2410">
                  <a:extLst>
                    <a:ext uri="{FF2B5EF4-FFF2-40B4-BE49-F238E27FC236}">
                      <a16:creationId xmlns:a16="http://schemas.microsoft.com/office/drawing/2014/main" id="{8B322481-6B28-4507-BF9D-E939C862E2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1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43" name="AutoShape 2411">
                  <a:extLst>
                    <a:ext uri="{FF2B5EF4-FFF2-40B4-BE49-F238E27FC236}">
                      <a16:creationId xmlns:a16="http://schemas.microsoft.com/office/drawing/2014/main" id="{4B157F76-D5B1-489B-AF08-B8D9269708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614"/>
                  <a:ext cx="498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844" name="Group 2412">
                <a:extLst>
                  <a:ext uri="{FF2B5EF4-FFF2-40B4-BE49-F238E27FC236}">
                    <a16:creationId xmlns:a16="http://schemas.microsoft.com/office/drawing/2014/main" id="{44F79405-ED53-4CE5-92EA-ABEA8435581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01" y="1710"/>
                <a:ext cx="971" cy="13"/>
                <a:chOff x="1033" y="2205"/>
                <a:chExt cx="3765" cy="46"/>
              </a:xfrm>
            </p:grpSpPr>
            <p:sp>
              <p:nvSpPr>
                <p:cNvPr id="20845" name="AutoShape 2413">
                  <a:extLst>
                    <a:ext uri="{FF2B5EF4-FFF2-40B4-BE49-F238E27FC236}">
                      <a16:creationId xmlns:a16="http://schemas.microsoft.com/office/drawing/2014/main" id="{1DCEA2DD-4A76-4A78-A6B8-A282BA2D3B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46" name="AutoShape 2414">
                  <a:extLst>
                    <a:ext uri="{FF2B5EF4-FFF2-40B4-BE49-F238E27FC236}">
                      <a16:creationId xmlns:a16="http://schemas.microsoft.com/office/drawing/2014/main" id="{FCF4BA67-5741-464D-8730-9E3D6B5ECF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5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47" name="AutoShape 2415">
                  <a:extLst>
                    <a:ext uri="{FF2B5EF4-FFF2-40B4-BE49-F238E27FC236}">
                      <a16:creationId xmlns:a16="http://schemas.microsoft.com/office/drawing/2014/main" id="{54B1B138-2CB6-4E39-9335-0171AFFEC0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8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48" name="AutoShape 2416">
                  <a:extLst>
                    <a:ext uri="{FF2B5EF4-FFF2-40B4-BE49-F238E27FC236}">
                      <a16:creationId xmlns:a16="http://schemas.microsoft.com/office/drawing/2014/main" id="{BD6B7868-F6AF-4A38-9BC8-0AC03C44E3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91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49" name="AutoShape 2417">
                  <a:extLst>
                    <a:ext uri="{FF2B5EF4-FFF2-40B4-BE49-F238E27FC236}">
                      <a16:creationId xmlns:a16="http://schemas.microsoft.com/office/drawing/2014/main" id="{828575EC-B52B-4C16-8F18-4A0850DFC6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43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50" name="AutoShape 2418">
                  <a:extLst>
                    <a:ext uri="{FF2B5EF4-FFF2-40B4-BE49-F238E27FC236}">
                      <a16:creationId xmlns:a16="http://schemas.microsoft.com/office/drawing/2014/main" id="{49C199CA-3B98-4C41-A68F-E6997D2509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96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51" name="AutoShape 2419">
                  <a:extLst>
                    <a:ext uri="{FF2B5EF4-FFF2-40B4-BE49-F238E27FC236}">
                      <a16:creationId xmlns:a16="http://schemas.microsoft.com/office/drawing/2014/main" id="{42BB4AA5-E9D9-498B-A79C-90E11271E8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49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52" name="AutoShape 2420">
                  <a:extLst>
                    <a:ext uri="{FF2B5EF4-FFF2-40B4-BE49-F238E27FC236}">
                      <a16:creationId xmlns:a16="http://schemas.microsoft.com/office/drawing/2014/main" id="{CD94BAAC-0E1A-4B3E-A5BC-4B36108B55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02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53" name="AutoShape 2421">
                  <a:extLst>
                    <a:ext uri="{FF2B5EF4-FFF2-40B4-BE49-F238E27FC236}">
                      <a16:creationId xmlns:a16="http://schemas.microsoft.com/office/drawing/2014/main" id="{4C1FFE39-3478-4C93-99B2-157FCE22A7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4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54" name="AutoShape 2422">
                  <a:extLst>
                    <a:ext uri="{FF2B5EF4-FFF2-40B4-BE49-F238E27FC236}">
                      <a16:creationId xmlns:a16="http://schemas.microsoft.com/office/drawing/2014/main" id="{DB549B09-CF84-47F5-A5C2-B17D395DE7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7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55" name="AutoShape 2423">
                  <a:extLst>
                    <a:ext uri="{FF2B5EF4-FFF2-40B4-BE49-F238E27FC236}">
                      <a16:creationId xmlns:a16="http://schemas.microsoft.com/office/drawing/2014/main" id="{9830920C-BF7F-4B40-819C-2D8EC5FD97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60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56" name="AutoShape 2424">
                  <a:extLst>
                    <a:ext uri="{FF2B5EF4-FFF2-40B4-BE49-F238E27FC236}">
                      <a16:creationId xmlns:a16="http://schemas.microsoft.com/office/drawing/2014/main" id="{99DAE654-497B-475F-9F14-DB228EA28A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12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57" name="AutoShape 2425">
                  <a:extLst>
                    <a:ext uri="{FF2B5EF4-FFF2-40B4-BE49-F238E27FC236}">
                      <a16:creationId xmlns:a16="http://schemas.microsoft.com/office/drawing/2014/main" id="{5A699F4F-991F-4502-8437-9E5334CDBF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65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58" name="AutoShape 2426">
                  <a:extLst>
                    <a:ext uri="{FF2B5EF4-FFF2-40B4-BE49-F238E27FC236}">
                      <a16:creationId xmlns:a16="http://schemas.microsoft.com/office/drawing/2014/main" id="{D0D5AD70-CFF5-4A50-B8E9-EAB3879280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18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59" name="AutoShape 2427">
                  <a:extLst>
                    <a:ext uri="{FF2B5EF4-FFF2-40B4-BE49-F238E27FC236}">
                      <a16:creationId xmlns:a16="http://schemas.microsoft.com/office/drawing/2014/main" id="{92BFCF91-7D8F-42A8-8365-ADB7AAB701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1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860" name="Group 2428">
                <a:extLst>
                  <a:ext uri="{FF2B5EF4-FFF2-40B4-BE49-F238E27FC236}">
                    <a16:creationId xmlns:a16="http://schemas.microsoft.com/office/drawing/2014/main" id="{0293E7D8-4817-4983-AA28-DDF1E1CD305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01" y="1728"/>
                <a:ext cx="971" cy="25"/>
                <a:chOff x="1033" y="2296"/>
                <a:chExt cx="3765" cy="91"/>
              </a:xfrm>
            </p:grpSpPr>
            <p:sp>
              <p:nvSpPr>
                <p:cNvPr id="20861" name="AutoShape 2429">
                  <a:extLst>
                    <a:ext uri="{FF2B5EF4-FFF2-40B4-BE49-F238E27FC236}">
                      <a16:creationId xmlns:a16="http://schemas.microsoft.com/office/drawing/2014/main" id="{8EA12962-746D-4D80-AD47-00DBE0C7AA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2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62" name="AutoShape 2430">
                  <a:extLst>
                    <a:ext uri="{FF2B5EF4-FFF2-40B4-BE49-F238E27FC236}">
                      <a16:creationId xmlns:a16="http://schemas.microsoft.com/office/drawing/2014/main" id="{45B6B750-F4AF-4EB0-BDF0-D573680BDB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60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63" name="AutoShape 2431">
                  <a:extLst>
                    <a:ext uri="{FF2B5EF4-FFF2-40B4-BE49-F238E27FC236}">
                      <a16:creationId xmlns:a16="http://schemas.microsoft.com/office/drawing/2014/main" id="{414C3632-7CF2-4684-BED8-6030FF932E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48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64" name="AutoShape 2432">
                  <a:extLst>
                    <a:ext uri="{FF2B5EF4-FFF2-40B4-BE49-F238E27FC236}">
                      <a16:creationId xmlns:a16="http://schemas.microsoft.com/office/drawing/2014/main" id="{8AD195FE-02B0-4F71-A761-3FAD6C21B7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76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65" name="AutoShape 2433">
                  <a:extLst>
                    <a:ext uri="{FF2B5EF4-FFF2-40B4-BE49-F238E27FC236}">
                      <a16:creationId xmlns:a16="http://schemas.microsoft.com/office/drawing/2014/main" id="{D1307CE3-6B27-4A87-BB19-AC6C366EEA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66" name="AutoShape 2434">
                  <a:extLst>
                    <a:ext uri="{FF2B5EF4-FFF2-40B4-BE49-F238E27FC236}">
                      <a16:creationId xmlns:a16="http://schemas.microsoft.com/office/drawing/2014/main" id="{7FF2DDD2-0939-4E58-BD1C-DA32157825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4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67" name="AutoShape 2435">
                  <a:extLst>
                    <a:ext uri="{FF2B5EF4-FFF2-40B4-BE49-F238E27FC236}">
                      <a16:creationId xmlns:a16="http://schemas.microsoft.com/office/drawing/2014/main" id="{1C9D400D-FD15-4003-B5AE-D46C11CFB4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68" name="AutoShape 2436">
                  <a:extLst>
                    <a:ext uri="{FF2B5EF4-FFF2-40B4-BE49-F238E27FC236}">
                      <a16:creationId xmlns:a16="http://schemas.microsoft.com/office/drawing/2014/main" id="{B5014E0D-2738-4EF9-A555-17CD706B92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20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69" name="AutoShape 2437">
                  <a:extLst>
                    <a:ext uri="{FF2B5EF4-FFF2-40B4-BE49-F238E27FC236}">
                      <a16:creationId xmlns:a16="http://schemas.microsoft.com/office/drawing/2014/main" id="{15DC4B7D-F5D6-425F-9E19-BD83874DA8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8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70" name="AutoShape 2438">
                  <a:extLst>
                    <a:ext uri="{FF2B5EF4-FFF2-40B4-BE49-F238E27FC236}">
                      <a16:creationId xmlns:a16="http://schemas.microsoft.com/office/drawing/2014/main" id="{A79F1FC9-0F88-42F2-9D87-CBB21D59B4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71" name="AutoShape 2439">
                  <a:extLst>
                    <a:ext uri="{FF2B5EF4-FFF2-40B4-BE49-F238E27FC236}">
                      <a16:creationId xmlns:a16="http://schemas.microsoft.com/office/drawing/2014/main" id="{5F5B131F-87B8-45ED-A01C-726C19E587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296"/>
                  <a:ext cx="317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72" name="AutoShape 2440">
                  <a:extLst>
                    <a:ext uri="{FF2B5EF4-FFF2-40B4-BE49-F238E27FC236}">
                      <a16:creationId xmlns:a16="http://schemas.microsoft.com/office/drawing/2014/main" id="{3B3D28D4-31E7-449A-ADA0-A4593839EF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2296"/>
                  <a:ext cx="318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73" name="AutoShape 2441">
                  <a:extLst>
                    <a:ext uri="{FF2B5EF4-FFF2-40B4-BE49-F238E27FC236}">
                      <a16:creationId xmlns:a16="http://schemas.microsoft.com/office/drawing/2014/main" id="{BEA554E5-7588-4DB3-80D8-23E32C9E49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6" y="2296"/>
                  <a:ext cx="318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874" name="Group 2442">
                <a:extLst>
                  <a:ext uri="{FF2B5EF4-FFF2-40B4-BE49-F238E27FC236}">
                    <a16:creationId xmlns:a16="http://schemas.microsoft.com/office/drawing/2014/main" id="{EDDD6B8F-9CCD-417D-925D-8C0FE7D4132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13" y="1789"/>
                <a:ext cx="947" cy="26"/>
                <a:chOff x="988" y="2478"/>
                <a:chExt cx="3673" cy="91"/>
              </a:xfrm>
            </p:grpSpPr>
            <p:sp>
              <p:nvSpPr>
                <p:cNvPr id="20875" name="AutoShape 2443">
                  <a:extLst>
                    <a:ext uri="{FF2B5EF4-FFF2-40B4-BE49-F238E27FC236}">
                      <a16:creationId xmlns:a16="http://schemas.microsoft.com/office/drawing/2014/main" id="{4BB81E70-E61C-49DA-9797-B1CB1A7563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1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76" name="AutoShape 2444">
                  <a:extLst>
                    <a:ext uri="{FF2B5EF4-FFF2-40B4-BE49-F238E27FC236}">
                      <a16:creationId xmlns:a16="http://schemas.microsoft.com/office/drawing/2014/main" id="{4F18484F-E993-4B33-8702-FAE07224E5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77" name="AutoShape 2445">
                  <a:extLst>
                    <a:ext uri="{FF2B5EF4-FFF2-40B4-BE49-F238E27FC236}">
                      <a16:creationId xmlns:a16="http://schemas.microsoft.com/office/drawing/2014/main" id="{C5597EF1-F634-49FD-87A8-F67163290C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78" name="AutoShape 2446">
                  <a:extLst>
                    <a:ext uri="{FF2B5EF4-FFF2-40B4-BE49-F238E27FC236}">
                      <a16:creationId xmlns:a16="http://schemas.microsoft.com/office/drawing/2014/main" id="{04C0947B-AF5E-423F-A7CA-2A81513192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79" name="AutoShape 2447">
                  <a:extLst>
                    <a:ext uri="{FF2B5EF4-FFF2-40B4-BE49-F238E27FC236}">
                      <a16:creationId xmlns:a16="http://schemas.microsoft.com/office/drawing/2014/main" id="{AC2E4684-1B03-4EC5-98EB-5AD711A4BA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80" name="AutoShape 2448">
                  <a:extLst>
                    <a:ext uri="{FF2B5EF4-FFF2-40B4-BE49-F238E27FC236}">
                      <a16:creationId xmlns:a16="http://schemas.microsoft.com/office/drawing/2014/main" id="{D76FEA51-12BD-495C-8AD4-680EB89EF6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81" name="AutoShape 2449">
                  <a:extLst>
                    <a:ext uri="{FF2B5EF4-FFF2-40B4-BE49-F238E27FC236}">
                      <a16:creationId xmlns:a16="http://schemas.microsoft.com/office/drawing/2014/main" id="{1B26A262-17D6-4307-8B10-09FD30B6F4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3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82" name="AutoShape 2450">
                  <a:extLst>
                    <a:ext uri="{FF2B5EF4-FFF2-40B4-BE49-F238E27FC236}">
                      <a16:creationId xmlns:a16="http://schemas.microsoft.com/office/drawing/2014/main" id="{9E4D2BF4-C2C6-4A6D-A73F-D3BE34562F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1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83" name="AutoShape 2451">
                  <a:extLst>
                    <a:ext uri="{FF2B5EF4-FFF2-40B4-BE49-F238E27FC236}">
                      <a16:creationId xmlns:a16="http://schemas.microsoft.com/office/drawing/2014/main" id="{DAAD3089-BD62-49D5-A384-3693692A74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84" name="AutoShape 2452">
                  <a:extLst>
                    <a:ext uri="{FF2B5EF4-FFF2-40B4-BE49-F238E27FC236}">
                      <a16:creationId xmlns:a16="http://schemas.microsoft.com/office/drawing/2014/main" id="{1D558C00-CFB5-498D-90F9-AE01CA51A6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1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85" name="AutoShape 2453">
                  <a:extLst>
                    <a:ext uri="{FF2B5EF4-FFF2-40B4-BE49-F238E27FC236}">
                      <a16:creationId xmlns:a16="http://schemas.microsoft.com/office/drawing/2014/main" id="{BD036889-456B-4078-8354-1E6CF310E6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86" name="AutoShape 2454">
                  <a:extLst>
                    <a:ext uri="{FF2B5EF4-FFF2-40B4-BE49-F238E27FC236}">
                      <a16:creationId xmlns:a16="http://schemas.microsoft.com/office/drawing/2014/main" id="{2E65376F-EBF1-40E4-A6FF-79E8E1FCE2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3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87" name="AutoShape 2455">
                  <a:extLst>
                    <a:ext uri="{FF2B5EF4-FFF2-40B4-BE49-F238E27FC236}">
                      <a16:creationId xmlns:a16="http://schemas.microsoft.com/office/drawing/2014/main" id="{D914BC4A-7FA9-4D1E-9F27-630D477375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478"/>
                  <a:ext cx="363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888" name="Group 2456">
                <a:extLst>
                  <a:ext uri="{FF2B5EF4-FFF2-40B4-BE49-F238E27FC236}">
                    <a16:creationId xmlns:a16="http://schemas.microsoft.com/office/drawing/2014/main" id="{BAD46203-8235-4DF5-A220-0CA3D75504B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95" y="1758"/>
                <a:ext cx="982" cy="26"/>
                <a:chOff x="988" y="2387"/>
                <a:chExt cx="3810" cy="91"/>
              </a:xfrm>
            </p:grpSpPr>
            <p:sp>
              <p:nvSpPr>
                <p:cNvPr id="20889" name="AutoShape 2457">
                  <a:extLst>
                    <a:ext uri="{FF2B5EF4-FFF2-40B4-BE49-F238E27FC236}">
                      <a16:creationId xmlns:a16="http://schemas.microsoft.com/office/drawing/2014/main" id="{A0269C0B-E505-4116-9509-88557B8943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4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90" name="AutoShape 2458">
                  <a:extLst>
                    <a:ext uri="{FF2B5EF4-FFF2-40B4-BE49-F238E27FC236}">
                      <a16:creationId xmlns:a16="http://schemas.microsoft.com/office/drawing/2014/main" id="{AAD0A17B-7961-4583-8EE1-C0225D09DB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2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91" name="AutoShape 2459">
                  <a:extLst>
                    <a:ext uri="{FF2B5EF4-FFF2-40B4-BE49-F238E27FC236}">
                      <a16:creationId xmlns:a16="http://schemas.microsoft.com/office/drawing/2014/main" id="{CFB638C4-30FA-4198-BFD5-1E3218CCA5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7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92" name="AutoShape 2460">
                  <a:extLst>
                    <a:ext uri="{FF2B5EF4-FFF2-40B4-BE49-F238E27FC236}">
                      <a16:creationId xmlns:a16="http://schemas.microsoft.com/office/drawing/2014/main" id="{B43179F6-836E-44E1-92C8-BDF6DB765E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93" name="AutoShape 2461">
                  <a:extLst>
                    <a:ext uri="{FF2B5EF4-FFF2-40B4-BE49-F238E27FC236}">
                      <a16:creationId xmlns:a16="http://schemas.microsoft.com/office/drawing/2014/main" id="{59034C5A-FB88-4997-90FE-CA4248382F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94" name="AutoShape 2462">
                  <a:extLst>
                    <a:ext uri="{FF2B5EF4-FFF2-40B4-BE49-F238E27FC236}">
                      <a16:creationId xmlns:a16="http://schemas.microsoft.com/office/drawing/2014/main" id="{7633B31D-63B5-4DC7-80DC-E47986D960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95" name="AutoShape 2463">
                  <a:extLst>
                    <a:ext uri="{FF2B5EF4-FFF2-40B4-BE49-F238E27FC236}">
                      <a16:creationId xmlns:a16="http://schemas.microsoft.com/office/drawing/2014/main" id="{A59AD076-5DEB-4F80-B0D0-6A597312B1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1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96" name="AutoShape 2464">
                  <a:extLst>
                    <a:ext uri="{FF2B5EF4-FFF2-40B4-BE49-F238E27FC236}">
                      <a16:creationId xmlns:a16="http://schemas.microsoft.com/office/drawing/2014/main" id="{5EA0CC9A-2AFA-4563-BE7C-8E201E8ECB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69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97" name="AutoShape 2465">
                  <a:extLst>
                    <a:ext uri="{FF2B5EF4-FFF2-40B4-BE49-F238E27FC236}">
                      <a16:creationId xmlns:a16="http://schemas.microsoft.com/office/drawing/2014/main" id="{61D53BBB-079A-45D8-9C4D-E434A53972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9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98" name="AutoShape 2466">
                  <a:extLst>
                    <a:ext uri="{FF2B5EF4-FFF2-40B4-BE49-F238E27FC236}">
                      <a16:creationId xmlns:a16="http://schemas.microsoft.com/office/drawing/2014/main" id="{FFEFEDBF-CCE7-4ED4-BCA4-B682F4EC12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57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99" name="AutoShape 2467">
                  <a:extLst>
                    <a:ext uri="{FF2B5EF4-FFF2-40B4-BE49-F238E27FC236}">
                      <a16:creationId xmlns:a16="http://schemas.microsoft.com/office/drawing/2014/main" id="{45611EEE-279A-41E0-8C4E-DCB6D86570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00" name="AutoShape 2468">
                  <a:extLst>
                    <a:ext uri="{FF2B5EF4-FFF2-40B4-BE49-F238E27FC236}">
                      <a16:creationId xmlns:a16="http://schemas.microsoft.com/office/drawing/2014/main" id="{3D183D89-86C4-471B-9B82-2D690867EE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7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01" name="AutoShape 2469">
                  <a:extLst>
                    <a:ext uri="{FF2B5EF4-FFF2-40B4-BE49-F238E27FC236}">
                      <a16:creationId xmlns:a16="http://schemas.microsoft.com/office/drawing/2014/main" id="{A9E6CDD7-6D4D-40FE-AC9D-889DC03FFD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1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02" name="AutoShape 2470">
                  <a:extLst>
                    <a:ext uri="{FF2B5EF4-FFF2-40B4-BE49-F238E27FC236}">
                      <a16:creationId xmlns:a16="http://schemas.microsoft.com/office/drawing/2014/main" id="{D31ECA86-5AF7-4738-A66D-341C10EFC3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387"/>
                  <a:ext cx="319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0903" name="AutoShape 2471">
              <a:extLst>
                <a:ext uri="{FF2B5EF4-FFF2-40B4-BE49-F238E27FC236}">
                  <a16:creationId xmlns:a16="http://schemas.microsoft.com/office/drawing/2014/main" id="{9C98B80B-F189-4567-8B05-CC0B36DDE4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4" y="673"/>
              <a:ext cx="2506" cy="1756"/>
            </a:xfrm>
            <a:prstGeom prst="roundRect">
              <a:avLst>
                <a:gd name="adj" fmla="val 1593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04" name="Rectangle 2472">
              <a:extLst>
                <a:ext uri="{FF2B5EF4-FFF2-40B4-BE49-F238E27FC236}">
                  <a16:creationId xmlns:a16="http://schemas.microsoft.com/office/drawing/2014/main" id="{6ABD159D-2DBF-4055-AF84-CC982F7368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4" y="2331"/>
              <a:ext cx="234" cy="6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05" name="AutoShape 2473">
              <a:extLst>
                <a:ext uri="{FF2B5EF4-FFF2-40B4-BE49-F238E27FC236}">
                  <a16:creationId xmlns:a16="http://schemas.microsoft.com/office/drawing/2014/main" id="{E1A9FE3E-FB3E-4D81-A25B-D04FF6EF05B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077" y="2973"/>
              <a:ext cx="680" cy="197"/>
            </a:xfrm>
            <a:custGeom>
              <a:avLst/>
              <a:gdLst>
                <a:gd name="G0" fmla="+- 1630 0 0"/>
                <a:gd name="G1" fmla="+- 21600 0 1630"/>
                <a:gd name="G2" fmla="*/ 1630 1 2"/>
                <a:gd name="G3" fmla="+- 21600 0 G2"/>
                <a:gd name="G4" fmla="+/ 1630 21600 2"/>
                <a:gd name="G5" fmla="+/ G1 0 2"/>
                <a:gd name="G6" fmla="*/ 21600 21600 1630"/>
                <a:gd name="G7" fmla="*/ G6 1 2"/>
                <a:gd name="G8" fmla="+- 21600 0 G7"/>
                <a:gd name="G9" fmla="*/ 21600 1 2"/>
                <a:gd name="G10" fmla="+- 1630 0 G9"/>
                <a:gd name="G11" fmla="?: G10 G8 0"/>
                <a:gd name="G12" fmla="?: G10 G7 21600"/>
                <a:gd name="T0" fmla="*/ 20785 w 21600"/>
                <a:gd name="T1" fmla="*/ 10800 h 21600"/>
                <a:gd name="T2" fmla="*/ 10800 w 21600"/>
                <a:gd name="T3" fmla="*/ 21600 h 21600"/>
                <a:gd name="T4" fmla="*/ 815 w 21600"/>
                <a:gd name="T5" fmla="*/ 10800 h 21600"/>
                <a:gd name="T6" fmla="*/ 10800 w 21600"/>
                <a:gd name="T7" fmla="*/ 0 h 21600"/>
                <a:gd name="T8" fmla="*/ 2615 w 21600"/>
                <a:gd name="T9" fmla="*/ 2615 h 21600"/>
                <a:gd name="T10" fmla="*/ 18985 w 21600"/>
                <a:gd name="T11" fmla="*/ 1898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630" y="21600"/>
                  </a:lnTo>
                  <a:lnTo>
                    <a:pt x="1997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06" name="AutoShape 2474">
              <a:extLst>
                <a:ext uri="{FF2B5EF4-FFF2-40B4-BE49-F238E27FC236}">
                  <a16:creationId xmlns:a16="http://schemas.microsoft.com/office/drawing/2014/main" id="{3BF62E5C-A58A-43A2-8308-2B883AA2F9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3249"/>
              <a:ext cx="2858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2549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07" name="AutoShape 2475">
              <a:extLst>
                <a:ext uri="{FF2B5EF4-FFF2-40B4-BE49-F238E27FC236}">
                  <a16:creationId xmlns:a16="http://schemas.microsoft.com/office/drawing/2014/main" id="{04BD7196-9011-456D-B9ED-D0DC1DE674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8" y="3273"/>
              <a:ext cx="2798" cy="4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8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08" name="AutoShape 2476">
              <a:extLst>
                <a:ext uri="{FF2B5EF4-FFF2-40B4-BE49-F238E27FC236}">
                  <a16:creationId xmlns:a16="http://schemas.microsoft.com/office/drawing/2014/main" id="{734F8A1B-3E36-4224-9F4F-EFA3CF0D6D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709"/>
              <a:ext cx="2506" cy="1756"/>
            </a:xfrm>
            <a:prstGeom prst="roundRect">
              <a:avLst>
                <a:gd name="adj" fmla="val 3444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09" name="Rectangle 2477">
              <a:extLst>
                <a:ext uri="{FF2B5EF4-FFF2-40B4-BE49-F238E27FC236}">
                  <a16:creationId xmlns:a16="http://schemas.microsoft.com/office/drawing/2014/main" id="{59DE8DFC-2169-4F4F-919A-AC6ED4DD83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4" y="2339"/>
              <a:ext cx="234" cy="44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10" name="AutoShape 2478">
              <a:extLst>
                <a:ext uri="{FF2B5EF4-FFF2-40B4-BE49-F238E27FC236}">
                  <a16:creationId xmlns:a16="http://schemas.microsoft.com/office/drawing/2014/main" id="{A6B21FE0-99AF-4F07-AE54-A3C3294F3B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2432"/>
              <a:ext cx="2177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6667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11" name="AutoShape 2479">
              <a:extLst>
                <a:ext uri="{FF2B5EF4-FFF2-40B4-BE49-F238E27FC236}">
                  <a16:creationId xmlns:a16="http://schemas.microsoft.com/office/drawing/2014/main" id="{9C9E6BEE-9687-44DF-A749-DC8798C176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4" y="699"/>
              <a:ext cx="2446" cy="1725"/>
            </a:xfrm>
            <a:prstGeom prst="roundRect">
              <a:avLst>
                <a:gd name="adj" fmla="val 2218"/>
              </a:avLst>
            </a:prstGeom>
            <a:gradFill rotWithShape="1">
              <a:gsLst>
                <a:gs pos="0">
                  <a:srgbClr val="FFFFFF">
                    <a:alpha val="39999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912" name="Group 2480">
              <a:extLst>
                <a:ext uri="{FF2B5EF4-FFF2-40B4-BE49-F238E27FC236}">
                  <a16:creationId xmlns:a16="http://schemas.microsoft.com/office/drawing/2014/main" id="{8856E62F-5AFB-4570-B6B0-483EE447CC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50" y="799"/>
              <a:ext cx="2334" cy="1406"/>
              <a:chOff x="777" y="1058"/>
              <a:chExt cx="842" cy="575"/>
            </a:xfrm>
          </p:grpSpPr>
          <p:sp>
            <p:nvSpPr>
              <p:cNvPr id="20913" name="Rectangle 2481">
                <a:extLst>
                  <a:ext uri="{FF2B5EF4-FFF2-40B4-BE49-F238E27FC236}">
                    <a16:creationId xmlns:a16="http://schemas.microsoft.com/office/drawing/2014/main" id="{8AB736D9-E2B5-42C8-84BF-33FDC1D956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7" y="1058"/>
                <a:ext cx="842" cy="575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14" name="Rectangle 2482">
                <a:extLst>
                  <a:ext uri="{FF2B5EF4-FFF2-40B4-BE49-F238E27FC236}">
                    <a16:creationId xmlns:a16="http://schemas.microsoft.com/office/drawing/2014/main" id="{0A3611C0-F585-45AD-92E2-0175172C0E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3" y="1067"/>
                <a:ext cx="830" cy="556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3725"/>
                      <a:invGamma/>
                    </a:schemeClr>
                  </a:gs>
                  <a:gs pos="100000">
                    <a:schemeClr val="tx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915" name="AutoShape 2483">
              <a:extLst>
                <a:ext uri="{FF2B5EF4-FFF2-40B4-BE49-F238E27FC236}">
                  <a16:creationId xmlns:a16="http://schemas.microsoft.com/office/drawing/2014/main" id="{864E935C-EC46-4C60-8AC7-A9B47AD078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3182"/>
              <a:ext cx="771" cy="6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tint val="57255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16" name="Rectangle 2484">
              <a:extLst>
                <a:ext uri="{FF2B5EF4-FFF2-40B4-BE49-F238E27FC236}">
                  <a16:creationId xmlns:a16="http://schemas.microsoft.com/office/drawing/2014/main" id="{35AA1F55-A4E9-4E9D-8780-0C7526F48E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180"/>
              <a:ext cx="224" cy="60"/>
            </a:xfrm>
            <a:prstGeom prst="rect">
              <a:avLst/>
            </a:prstGeom>
            <a:gradFill rotWithShape="1">
              <a:gsLst>
                <a:gs pos="0">
                  <a:srgbClr val="DDDDDD">
                    <a:alpha val="50000"/>
                  </a:srgbClr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918" name="Group 2486">
            <a:extLst>
              <a:ext uri="{FF2B5EF4-FFF2-40B4-BE49-F238E27FC236}">
                <a16:creationId xmlns:a16="http://schemas.microsoft.com/office/drawing/2014/main" id="{4D09E878-C1A0-4129-94DB-086E7835704F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1052513"/>
            <a:ext cx="1439862" cy="1074737"/>
            <a:chOff x="758" y="618"/>
            <a:chExt cx="1500" cy="1121"/>
          </a:xfrm>
        </p:grpSpPr>
        <p:sp>
          <p:nvSpPr>
            <p:cNvPr id="20919" name="AutoShape 2487">
              <a:extLst>
                <a:ext uri="{FF2B5EF4-FFF2-40B4-BE49-F238E27FC236}">
                  <a16:creationId xmlns:a16="http://schemas.microsoft.com/office/drawing/2014/main" id="{F3B36FF7-577B-4BA7-A567-F1434D8C25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1695"/>
              <a:ext cx="1497" cy="44"/>
            </a:xfrm>
            <a:custGeom>
              <a:avLst/>
              <a:gdLst>
                <a:gd name="G0" fmla="+- 1299 0 0"/>
                <a:gd name="G1" fmla="+- 21600 0 1299"/>
                <a:gd name="G2" fmla="*/ 1299 1 2"/>
                <a:gd name="G3" fmla="+- 21600 0 G2"/>
                <a:gd name="G4" fmla="+/ 1299 21600 2"/>
                <a:gd name="G5" fmla="+/ G1 0 2"/>
                <a:gd name="G6" fmla="*/ 21600 21600 1299"/>
                <a:gd name="G7" fmla="*/ G6 1 2"/>
                <a:gd name="G8" fmla="+- 21600 0 G7"/>
                <a:gd name="G9" fmla="*/ 21600 1 2"/>
                <a:gd name="G10" fmla="+- 1299 0 G9"/>
                <a:gd name="G11" fmla="?: G10 G8 0"/>
                <a:gd name="G12" fmla="?: G10 G7 21600"/>
                <a:gd name="T0" fmla="*/ 20950 w 21600"/>
                <a:gd name="T1" fmla="*/ 10800 h 21600"/>
                <a:gd name="T2" fmla="*/ 10800 w 21600"/>
                <a:gd name="T3" fmla="*/ 21600 h 21600"/>
                <a:gd name="T4" fmla="*/ 650 w 21600"/>
                <a:gd name="T5" fmla="*/ 10800 h 21600"/>
                <a:gd name="T6" fmla="*/ 10800 w 21600"/>
                <a:gd name="T7" fmla="*/ 0 h 21600"/>
                <a:gd name="T8" fmla="*/ 2450 w 21600"/>
                <a:gd name="T9" fmla="*/ 2450 h 21600"/>
                <a:gd name="T10" fmla="*/ 19150 w 21600"/>
                <a:gd name="T11" fmla="*/ 1915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99" y="21600"/>
                  </a:lnTo>
                  <a:lnTo>
                    <a:pt x="20301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72941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20" name="AutoShape 2488">
              <a:extLst>
                <a:ext uri="{FF2B5EF4-FFF2-40B4-BE49-F238E27FC236}">
                  <a16:creationId xmlns:a16="http://schemas.microsoft.com/office/drawing/2014/main" id="{A35120F7-D6FE-4786-A1E8-28F04D1356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618"/>
              <a:ext cx="1313" cy="837"/>
            </a:xfrm>
            <a:prstGeom prst="roundRect">
              <a:avLst>
                <a:gd name="adj" fmla="val 1593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21" name="Rectangle 2489">
              <a:extLst>
                <a:ext uri="{FF2B5EF4-FFF2-40B4-BE49-F238E27FC236}">
                  <a16:creationId xmlns:a16="http://schemas.microsoft.com/office/drawing/2014/main" id="{64A56845-F2C1-4B83-B0E1-6A835172CD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6" y="1408"/>
              <a:ext cx="122" cy="31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22" name="AutoShape 2490">
              <a:extLst>
                <a:ext uri="{FF2B5EF4-FFF2-40B4-BE49-F238E27FC236}">
                  <a16:creationId xmlns:a16="http://schemas.microsoft.com/office/drawing/2014/main" id="{7A50A2F2-EED6-4195-965E-C09FC01670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" y="635"/>
              <a:ext cx="1313" cy="837"/>
            </a:xfrm>
            <a:prstGeom prst="roundRect">
              <a:avLst>
                <a:gd name="adj" fmla="val 3444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23" name="Rectangle 2491">
              <a:extLst>
                <a:ext uri="{FF2B5EF4-FFF2-40B4-BE49-F238E27FC236}">
                  <a16:creationId xmlns:a16="http://schemas.microsoft.com/office/drawing/2014/main" id="{AA9A91C9-CDE7-4610-AD0A-272D531D10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6" y="1412"/>
              <a:ext cx="122" cy="21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24" name="AutoShape 2492">
              <a:extLst>
                <a:ext uri="{FF2B5EF4-FFF2-40B4-BE49-F238E27FC236}">
                  <a16:creationId xmlns:a16="http://schemas.microsoft.com/office/drawing/2014/main" id="{CC6070E9-7BC0-4AD0-9392-999F4A75A8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" y="630"/>
              <a:ext cx="1281" cy="822"/>
            </a:xfrm>
            <a:prstGeom prst="roundRect">
              <a:avLst>
                <a:gd name="adj" fmla="val 2218"/>
              </a:avLst>
            </a:pr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925" name="Group 2493">
              <a:extLst>
                <a:ext uri="{FF2B5EF4-FFF2-40B4-BE49-F238E27FC236}">
                  <a16:creationId xmlns:a16="http://schemas.microsoft.com/office/drawing/2014/main" id="{DE93F1E1-15A9-4C22-AA65-5C21A08D79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8" y="690"/>
              <a:ext cx="1223" cy="670"/>
              <a:chOff x="777" y="1058"/>
              <a:chExt cx="842" cy="575"/>
            </a:xfrm>
          </p:grpSpPr>
          <p:sp>
            <p:nvSpPr>
              <p:cNvPr id="20926" name="Rectangle 2494">
                <a:extLst>
                  <a:ext uri="{FF2B5EF4-FFF2-40B4-BE49-F238E27FC236}">
                    <a16:creationId xmlns:a16="http://schemas.microsoft.com/office/drawing/2014/main" id="{C5AC822D-A252-4BB4-9FF7-062102528F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7" y="1058"/>
                <a:ext cx="842" cy="575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27" name="Rectangle 2495">
                <a:extLst>
                  <a:ext uri="{FF2B5EF4-FFF2-40B4-BE49-F238E27FC236}">
                    <a16:creationId xmlns:a16="http://schemas.microsoft.com/office/drawing/2014/main" id="{5EAD98A6-EA93-441E-B303-15777F6275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3" y="1067"/>
                <a:ext cx="830" cy="556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3725"/>
                      <a:invGamma/>
                    </a:schemeClr>
                  </a:gs>
                  <a:gs pos="100000">
                    <a:schemeClr val="tx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928" name="AutoShape 2496">
              <a:extLst>
                <a:ext uri="{FF2B5EF4-FFF2-40B4-BE49-F238E27FC236}">
                  <a16:creationId xmlns:a16="http://schemas.microsoft.com/office/drawing/2014/main" id="{C6B7F4CC-94F2-4561-AE04-0CD195A41A1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761" y="1477"/>
              <a:ext cx="1497" cy="213"/>
            </a:xfrm>
            <a:custGeom>
              <a:avLst/>
              <a:gdLst>
                <a:gd name="G0" fmla="+- 1245 0 0"/>
                <a:gd name="G1" fmla="+- 21600 0 1245"/>
                <a:gd name="G2" fmla="*/ 1245 1 2"/>
                <a:gd name="G3" fmla="+- 21600 0 G2"/>
                <a:gd name="G4" fmla="+/ 1245 21600 2"/>
                <a:gd name="G5" fmla="+/ G1 0 2"/>
                <a:gd name="G6" fmla="*/ 21600 21600 1245"/>
                <a:gd name="G7" fmla="*/ G6 1 2"/>
                <a:gd name="G8" fmla="+- 21600 0 G7"/>
                <a:gd name="G9" fmla="*/ 21600 1 2"/>
                <a:gd name="G10" fmla="+- 1245 0 G9"/>
                <a:gd name="G11" fmla="?: G10 G8 0"/>
                <a:gd name="G12" fmla="?: G10 G7 21600"/>
                <a:gd name="T0" fmla="*/ 20977 w 21600"/>
                <a:gd name="T1" fmla="*/ 10800 h 21600"/>
                <a:gd name="T2" fmla="*/ 10800 w 21600"/>
                <a:gd name="T3" fmla="*/ 21600 h 21600"/>
                <a:gd name="T4" fmla="*/ 623 w 21600"/>
                <a:gd name="T5" fmla="*/ 10800 h 21600"/>
                <a:gd name="T6" fmla="*/ 10800 w 21600"/>
                <a:gd name="T7" fmla="*/ 0 h 21600"/>
                <a:gd name="T8" fmla="*/ 2423 w 21600"/>
                <a:gd name="T9" fmla="*/ 2423 h 21600"/>
                <a:gd name="T10" fmla="*/ 19177 w 21600"/>
                <a:gd name="T11" fmla="*/ 1917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45" y="21600"/>
                  </a:lnTo>
                  <a:lnTo>
                    <a:pt x="2035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76078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tint val="76078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929" name="Group 2497">
              <a:extLst>
                <a:ext uri="{FF2B5EF4-FFF2-40B4-BE49-F238E27FC236}">
                  <a16:creationId xmlns:a16="http://schemas.microsoft.com/office/drawing/2014/main" id="{667F6CC1-9FE7-4A93-97CD-47C2CCDD05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09" y="1488"/>
              <a:ext cx="1378" cy="122"/>
              <a:chOff x="657" y="1697"/>
              <a:chExt cx="1064" cy="205"/>
            </a:xfrm>
          </p:grpSpPr>
          <p:sp>
            <p:nvSpPr>
              <p:cNvPr id="20930" name="AutoShape 2498">
                <a:extLst>
                  <a:ext uri="{FF2B5EF4-FFF2-40B4-BE49-F238E27FC236}">
                    <a16:creationId xmlns:a16="http://schemas.microsoft.com/office/drawing/2014/main" id="{FD772BF6-E2E3-4DFE-A130-6D0246D452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657" y="1697"/>
                <a:ext cx="1064" cy="205"/>
              </a:xfrm>
              <a:custGeom>
                <a:avLst/>
                <a:gdLst>
                  <a:gd name="G0" fmla="+- 910 0 0"/>
                  <a:gd name="G1" fmla="+- 21600 0 910"/>
                  <a:gd name="G2" fmla="*/ 910 1 2"/>
                  <a:gd name="G3" fmla="+- 21600 0 G2"/>
                  <a:gd name="G4" fmla="+/ 910 21600 2"/>
                  <a:gd name="G5" fmla="+/ G1 0 2"/>
                  <a:gd name="G6" fmla="*/ 21600 21600 910"/>
                  <a:gd name="G7" fmla="*/ G6 1 2"/>
                  <a:gd name="G8" fmla="+- 21600 0 G7"/>
                  <a:gd name="G9" fmla="*/ 21600 1 2"/>
                  <a:gd name="G10" fmla="+- 910 0 G9"/>
                  <a:gd name="G11" fmla="?: G10 G8 0"/>
                  <a:gd name="G12" fmla="?: G10 G7 21600"/>
                  <a:gd name="T0" fmla="*/ 21145 w 21600"/>
                  <a:gd name="T1" fmla="*/ 10800 h 21600"/>
                  <a:gd name="T2" fmla="*/ 10800 w 21600"/>
                  <a:gd name="T3" fmla="*/ 21600 h 21600"/>
                  <a:gd name="T4" fmla="*/ 455 w 21600"/>
                  <a:gd name="T5" fmla="*/ 10800 h 21600"/>
                  <a:gd name="T6" fmla="*/ 10800 w 21600"/>
                  <a:gd name="T7" fmla="*/ 0 h 21600"/>
                  <a:gd name="T8" fmla="*/ 2255 w 21600"/>
                  <a:gd name="T9" fmla="*/ 2255 h 21600"/>
                  <a:gd name="T10" fmla="*/ 19345 w 21600"/>
                  <a:gd name="T11" fmla="*/ 1934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10" y="21600"/>
                    </a:lnTo>
                    <a:lnTo>
                      <a:pt x="2069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72941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931" name="Group 2499">
                <a:extLst>
                  <a:ext uri="{FF2B5EF4-FFF2-40B4-BE49-F238E27FC236}">
                    <a16:creationId xmlns:a16="http://schemas.microsoft.com/office/drawing/2014/main" id="{081A2BCD-AF13-48B7-A5C4-3B623EBCF39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72" y="1851"/>
                <a:ext cx="1029" cy="38"/>
                <a:chOff x="988" y="2704"/>
                <a:chExt cx="3991" cy="137"/>
              </a:xfrm>
            </p:grpSpPr>
            <p:sp>
              <p:nvSpPr>
                <p:cNvPr id="20932" name="AutoShape 2500">
                  <a:extLst>
                    <a:ext uri="{FF2B5EF4-FFF2-40B4-BE49-F238E27FC236}">
                      <a16:creationId xmlns:a16="http://schemas.microsoft.com/office/drawing/2014/main" id="{54E3C78C-ACF6-4424-9B3C-7AB1CD31C4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7" y="2704"/>
                  <a:ext cx="1270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33" name="AutoShape 2501">
                  <a:extLst>
                    <a:ext uri="{FF2B5EF4-FFF2-40B4-BE49-F238E27FC236}">
                      <a16:creationId xmlns:a16="http://schemas.microsoft.com/office/drawing/2014/main" id="{76608A37-7D92-4FEC-8329-AD751D62D6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34" name="AutoShape 2502">
                  <a:extLst>
                    <a:ext uri="{FF2B5EF4-FFF2-40B4-BE49-F238E27FC236}">
                      <a16:creationId xmlns:a16="http://schemas.microsoft.com/office/drawing/2014/main" id="{45A65D15-D316-41ED-8731-E90F99CB3E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35" name="AutoShape 2503">
                  <a:extLst>
                    <a:ext uri="{FF2B5EF4-FFF2-40B4-BE49-F238E27FC236}">
                      <a16:creationId xmlns:a16="http://schemas.microsoft.com/office/drawing/2014/main" id="{A0406BC3-7D0A-4EC9-B004-844BC47CEE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60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36" name="AutoShape 2504">
                  <a:extLst>
                    <a:ext uri="{FF2B5EF4-FFF2-40B4-BE49-F238E27FC236}">
                      <a16:creationId xmlns:a16="http://schemas.microsoft.com/office/drawing/2014/main" id="{AF52EB16-AF4B-40C7-83F0-78A217389C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37" name="AutoShape 2505">
                  <a:extLst>
                    <a:ext uri="{FF2B5EF4-FFF2-40B4-BE49-F238E27FC236}">
                      <a16:creationId xmlns:a16="http://schemas.microsoft.com/office/drawing/2014/main" id="{2C5C0735-B34F-4675-B8F1-FF23BB4DF3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38" name="AutoShape 2506">
                  <a:extLst>
                    <a:ext uri="{FF2B5EF4-FFF2-40B4-BE49-F238E27FC236}">
                      <a16:creationId xmlns:a16="http://schemas.microsoft.com/office/drawing/2014/main" id="{B605E138-887B-4750-9297-A1F0136576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4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39" name="AutoShape 2507">
                  <a:extLst>
                    <a:ext uri="{FF2B5EF4-FFF2-40B4-BE49-F238E27FC236}">
                      <a16:creationId xmlns:a16="http://schemas.microsoft.com/office/drawing/2014/main" id="{E5693091-0668-4936-AB11-C74B096908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40" name="AutoShape 2508">
                  <a:extLst>
                    <a:ext uri="{FF2B5EF4-FFF2-40B4-BE49-F238E27FC236}">
                      <a16:creationId xmlns:a16="http://schemas.microsoft.com/office/drawing/2014/main" id="{689AFB3C-5F8E-4367-B889-74A7340165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53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41" name="AutoShape 2509">
                  <a:extLst>
                    <a:ext uri="{FF2B5EF4-FFF2-40B4-BE49-F238E27FC236}">
                      <a16:creationId xmlns:a16="http://schemas.microsoft.com/office/drawing/2014/main" id="{A8A0C500-6188-4D19-A02C-E92D67820E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42" name="AutoShape 2510">
                  <a:extLst>
                    <a:ext uri="{FF2B5EF4-FFF2-40B4-BE49-F238E27FC236}">
                      <a16:creationId xmlns:a16="http://schemas.microsoft.com/office/drawing/2014/main" id="{3DA1F733-32BA-4A6B-BA44-0E661C98B2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9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943" name="Group 2511">
                <a:extLst>
                  <a:ext uri="{FF2B5EF4-FFF2-40B4-BE49-F238E27FC236}">
                    <a16:creationId xmlns:a16="http://schemas.microsoft.com/office/drawing/2014/main" id="{899B8800-977F-401A-A5A7-B469FD9AEF8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78" y="1820"/>
                <a:ext cx="1017" cy="26"/>
                <a:chOff x="988" y="2614"/>
                <a:chExt cx="3946" cy="91"/>
              </a:xfrm>
            </p:grpSpPr>
            <p:sp>
              <p:nvSpPr>
                <p:cNvPr id="20944" name="AutoShape 2512">
                  <a:extLst>
                    <a:ext uri="{FF2B5EF4-FFF2-40B4-BE49-F238E27FC236}">
                      <a16:creationId xmlns:a16="http://schemas.microsoft.com/office/drawing/2014/main" id="{8F0745D5-9369-47D9-A805-1BCEA8425F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7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45" name="AutoShape 2513">
                  <a:extLst>
                    <a:ext uri="{FF2B5EF4-FFF2-40B4-BE49-F238E27FC236}">
                      <a16:creationId xmlns:a16="http://schemas.microsoft.com/office/drawing/2014/main" id="{EB0CCF16-A1C0-40DA-BDED-C8D6759257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46" name="AutoShape 2514">
                  <a:extLst>
                    <a:ext uri="{FF2B5EF4-FFF2-40B4-BE49-F238E27FC236}">
                      <a16:creationId xmlns:a16="http://schemas.microsoft.com/office/drawing/2014/main" id="{A3BEC091-A7B0-4C42-9E08-6951A9F24D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47" name="AutoShape 2515">
                  <a:extLst>
                    <a:ext uri="{FF2B5EF4-FFF2-40B4-BE49-F238E27FC236}">
                      <a16:creationId xmlns:a16="http://schemas.microsoft.com/office/drawing/2014/main" id="{08FD58A0-97B5-4FA7-B90D-1A0ABDDD17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48" name="AutoShape 2516">
                  <a:extLst>
                    <a:ext uri="{FF2B5EF4-FFF2-40B4-BE49-F238E27FC236}">
                      <a16:creationId xmlns:a16="http://schemas.microsoft.com/office/drawing/2014/main" id="{21EF4110-A34D-4A8F-9EC1-9AA6C86139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49" name="AutoShape 2517">
                  <a:extLst>
                    <a:ext uri="{FF2B5EF4-FFF2-40B4-BE49-F238E27FC236}">
                      <a16:creationId xmlns:a16="http://schemas.microsoft.com/office/drawing/2014/main" id="{BF5BCDF0-5567-482A-AE06-40FBD0FA23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49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50" name="AutoShape 2518">
                  <a:extLst>
                    <a:ext uri="{FF2B5EF4-FFF2-40B4-BE49-F238E27FC236}">
                      <a16:creationId xmlns:a16="http://schemas.microsoft.com/office/drawing/2014/main" id="{2F1E2F76-6C56-48C8-93F8-DEF993CED2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9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51" name="AutoShape 2519">
                  <a:extLst>
                    <a:ext uri="{FF2B5EF4-FFF2-40B4-BE49-F238E27FC236}">
                      <a16:creationId xmlns:a16="http://schemas.microsoft.com/office/drawing/2014/main" id="{AE7EE90F-33FB-496A-84A5-3E8E8E70B5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7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52" name="AutoShape 2520">
                  <a:extLst>
                    <a:ext uri="{FF2B5EF4-FFF2-40B4-BE49-F238E27FC236}">
                      <a16:creationId xmlns:a16="http://schemas.microsoft.com/office/drawing/2014/main" id="{90516484-AF87-4949-B23A-4CEDB69598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5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53" name="AutoShape 2521">
                  <a:extLst>
                    <a:ext uri="{FF2B5EF4-FFF2-40B4-BE49-F238E27FC236}">
                      <a16:creationId xmlns:a16="http://schemas.microsoft.com/office/drawing/2014/main" id="{16BB13A1-4C5F-4C32-B8CB-10DB07871A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25" y="2614"/>
                  <a:ext cx="409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54" name="AutoShape 2522">
                  <a:extLst>
                    <a:ext uri="{FF2B5EF4-FFF2-40B4-BE49-F238E27FC236}">
                      <a16:creationId xmlns:a16="http://schemas.microsoft.com/office/drawing/2014/main" id="{2FC17890-20BA-427F-A303-82319E79EC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5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55" name="AutoShape 2523">
                  <a:extLst>
                    <a:ext uri="{FF2B5EF4-FFF2-40B4-BE49-F238E27FC236}">
                      <a16:creationId xmlns:a16="http://schemas.microsoft.com/office/drawing/2014/main" id="{A178375B-05D5-4E6C-BEC3-5A093F29B7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1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56" name="AutoShape 2524">
                  <a:extLst>
                    <a:ext uri="{FF2B5EF4-FFF2-40B4-BE49-F238E27FC236}">
                      <a16:creationId xmlns:a16="http://schemas.microsoft.com/office/drawing/2014/main" id="{CA118127-C9F0-4964-BDE6-6EE7007320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614"/>
                  <a:ext cx="498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957" name="Group 2525">
                <a:extLst>
                  <a:ext uri="{FF2B5EF4-FFF2-40B4-BE49-F238E27FC236}">
                    <a16:creationId xmlns:a16="http://schemas.microsoft.com/office/drawing/2014/main" id="{EF018769-101A-4AFD-A87B-0D72B03C399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01" y="1710"/>
                <a:ext cx="971" cy="13"/>
                <a:chOff x="1033" y="2205"/>
                <a:chExt cx="3765" cy="46"/>
              </a:xfrm>
            </p:grpSpPr>
            <p:sp>
              <p:nvSpPr>
                <p:cNvPr id="20958" name="AutoShape 2526">
                  <a:extLst>
                    <a:ext uri="{FF2B5EF4-FFF2-40B4-BE49-F238E27FC236}">
                      <a16:creationId xmlns:a16="http://schemas.microsoft.com/office/drawing/2014/main" id="{033294A1-24B1-4F00-AF28-5A8EDC01E9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59" name="AutoShape 2527">
                  <a:extLst>
                    <a:ext uri="{FF2B5EF4-FFF2-40B4-BE49-F238E27FC236}">
                      <a16:creationId xmlns:a16="http://schemas.microsoft.com/office/drawing/2014/main" id="{469F6D09-31DD-455F-99E7-AA05F807E2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5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60" name="AutoShape 2528">
                  <a:extLst>
                    <a:ext uri="{FF2B5EF4-FFF2-40B4-BE49-F238E27FC236}">
                      <a16:creationId xmlns:a16="http://schemas.microsoft.com/office/drawing/2014/main" id="{682F3118-890E-474C-9B0A-1527FEA25B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8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61" name="AutoShape 2529">
                  <a:extLst>
                    <a:ext uri="{FF2B5EF4-FFF2-40B4-BE49-F238E27FC236}">
                      <a16:creationId xmlns:a16="http://schemas.microsoft.com/office/drawing/2014/main" id="{D4962D54-AF74-402C-8FF4-2399CECE55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91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62" name="AutoShape 2530">
                  <a:extLst>
                    <a:ext uri="{FF2B5EF4-FFF2-40B4-BE49-F238E27FC236}">
                      <a16:creationId xmlns:a16="http://schemas.microsoft.com/office/drawing/2014/main" id="{4F472F1D-83D0-4B32-A8E3-62014B7B6E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43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63" name="AutoShape 2531">
                  <a:extLst>
                    <a:ext uri="{FF2B5EF4-FFF2-40B4-BE49-F238E27FC236}">
                      <a16:creationId xmlns:a16="http://schemas.microsoft.com/office/drawing/2014/main" id="{BDA2D062-907A-4ADA-A8DD-DF99B81893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96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64" name="AutoShape 2532">
                  <a:extLst>
                    <a:ext uri="{FF2B5EF4-FFF2-40B4-BE49-F238E27FC236}">
                      <a16:creationId xmlns:a16="http://schemas.microsoft.com/office/drawing/2014/main" id="{5424DEF3-22B0-41B0-AD83-C4B2AF1AD8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49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65" name="AutoShape 2533">
                  <a:extLst>
                    <a:ext uri="{FF2B5EF4-FFF2-40B4-BE49-F238E27FC236}">
                      <a16:creationId xmlns:a16="http://schemas.microsoft.com/office/drawing/2014/main" id="{C78C054A-AD73-46F0-9508-916C104943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02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66" name="AutoShape 2534">
                  <a:extLst>
                    <a:ext uri="{FF2B5EF4-FFF2-40B4-BE49-F238E27FC236}">
                      <a16:creationId xmlns:a16="http://schemas.microsoft.com/office/drawing/2014/main" id="{D2E53297-2407-436B-B7CE-D39A8B2A70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4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67" name="AutoShape 2535">
                  <a:extLst>
                    <a:ext uri="{FF2B5EF4-FFF2-40B4-BE49-F238E27FC236}">
                      <a16:creationId xmlns:a16="http://schemas.microsoft.com/office/drawing/2014/main" id="{559F35DA-5876-4E22-8335-8D095AD699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7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68" name="AutoShape 2536">
                  <a:extLst>
                    <a:ext uri="{FF2B5EF4-FFF2-40B4-BE49-F238E27FC236}">
                      <a16:creationId xmlns:a16="http://schemas.microsoft.com/office/drawing/2014/main" id="{3EC73D03-4ED0-4C5D-A57C-8D16E0BDF8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60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69" name="AutoShape 2537">
                  <a:extLst>
                    <a:ext uri="{FF2B5EF4-FFF2-40B4-BE49-F238E27FC236}">
                      <a16:creationId xmlns:a16="http://schemas.microsoft.com/office/drawing/2014/main" id="{19ADFDB8-AA00-4EE2-8C08-58C3BF6823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12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70" name="AutoShape 2538">
                  <a:extLst>
                    <a:ext uri="{FF2B5EF4-FFF2-40B4-BE49-F238E27FC236}">
                      <a16:creationId xmlns:a16="http://schemas.microsoft.com/office/drawing/2014/main" id="{2BD25206-8257-48B2-A82A-98A553F792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65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71" name="AutoShape 2539">
                  <a:extLst>
                    <a:ext uri="{FF2B5EF4-FFF2-40B4-BE49-F238E27FC236}">
                      <a16:creationId xmlns:a16="http://schemas.microsoft.com/office/drawing/2014/main" id="{7DF6AA0F-740E-49A3-B0EE-9C6C428E9B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18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72" name="AutoShape 2540">
                  <a:extLst>
                    <a:ext uri="{FF2B5EF4-FFF2-40B4-BE49-F238E27FC236}">
                      <a16:creationId xmlns:a16="http://schemas.microsoft.com/office/drawing/2014/main" id="{3B2521EA-54A3-46BC-A4E2-AF83B0E4BA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1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973" name="Group 2541">
                <a:extLst>
                  <a:ext uri="{FF2B5EF4-FFF2-40B4-BE49-F238E27FC236}">
                    <a16:creationId xmlns:a16="http://schemas.microsoft.com/office/drawing/2014/main" id="{EC5ABD13-EA3F-4725-A304-13E41D46ABB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01" y="1728"/>
                <a:ext cx="971" cy="25"/>
                <a:chOff x="1033" y="2296"/>
                <a:chExt cx="3765" cy="91"/>
              </a:xfrm>
            </p:grpSpPr>
            <p:sp>
              <p:nvSpPr>
                <p:cNvPr id="20974" name="AutoShape 2542">
                  <a:extLst>
                    <a:ext uri="{FF2B5EF4-FFF2-40B4-BE49-F238E27FC236}">
                      <a16:creationId xmlns:a16="http://schemas.microsoft.com/office/drawing/2014/main" id="{31965D23-2CC1-4F1E-B746-A4B55B8478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2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75" name="AutoShape 2543">
                  <a:extLst>
                    <a:ext uri="{FF2B5EF4-FFF2-40B4-BE49-F238E27FC236}">
                      <a16:creationId xmlns:a16="http://schemas.microsoft.com/office/drawing/2014/main" id="{43A288D6-7C31-46BD-B97E-5D7C2D7353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60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76" name="AutoShape 2544">
                  <a:extLst>
                    <a:ext uri="{FF2B5EF4-FFF2-40B4-BE49-F238E27FC236}">
                      <a16:creationId xmlns:a16="http://schemas.microsoft.com/office/drawing/2014/main" id="{A9F54648-1692-43D6-AB0E-9D8CCDB05C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48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77" name="AutoShape 2545">
                  <a:extLst>
                    <a:ext uri="{FF2B5EF4-FFF2-40B4-BE49-F238E27FC236}">
                      <a16:creationId xmlns:a16="http://schemas.microsoft.com/office/drawing/2014/main" id="{C61A6DF8-C9CD-41EC-A430-7CFA64D39E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76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78" name="AutoShape 2546">
                  <a:extLst>
                    <a:ext uri="{FF2B5EF4-FFF2-40B4-BE49-F238E27FC236}">
                      <a16:creationId xmlns:a16="http://schemas.microsoft.com/office/drawing/2014/main" id="{C003D011-8E4A-4F4D-A5F3-35773CC859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79" name="AutoShape 2547">
                  <a:extLst>
                    <a:ext uri="{FF2B5EF4-FFF2-40B4-BE49-F238E27FC236}">
                      <a16:creationId xmlns:a16="http://schemas.microsoft.com/office/drawing/2014/main" id="{6FD81497-F001-48A8-B2F3-E496636A91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4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80" name="AutoShape 2548">
                  <a:extLst>
                    <a:ext uri="{FF2B5EF4-FFF2-40B4-BE49-F238E27FC236}">
                      <a16:creationId xmlns:a16="http://schemas.microsoft.com/office/drawing/2014/main" id="{76D23354-B4C7-4BD5-8743-77090A80F4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81" name="AutoShape 2549">
                  <a:extLst>
                    <a:ext uri="{FF2B5EF4-FFF2-40B4-BE49-F238E27FC236}">
                      <a16:creationId xmlns:a16="http://schemas.microsoft.com/office/drawing/2014/main" id="{1AA9ECE2-AAC5-4115-892B-668EF6F996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20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82" name="AutoShape 2550">
                  <a:extLst>
                    <a:ext uri="{FF2B5EF4-FFF2-40B4-BE49-F238E27FC236}">
                      <a16:creationId xmlns:a16="http://schemas.microsoft.com/office/drawing/2014/main" id="{B52B4594-98BB-418E-A17E-2DB207F06B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8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83" name="AutoShape 2551">
                  <a:extLst>
                    <a:ext uri="{FF2B5EF4-FFF2-40B4-BE49-F238E27FC236}">
                      <a16:creationId xmlns:a16="http://schemas.microsoft.com/office/drawing/2014/main" id="{35921F2C-B637-47C1-B5AE-DB9E1D0AAC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84" name="AutoShape 2552">
                  <a:extLst>
                    <a:ext uri="{FF2B5EF4-FFF2-40B4-BE49-F238E27FC236}">
                      <a16:creationId xmlns:a16="http://schemas.microsoft.com/office/drawing/2014/main" id="{BB624BE8-52B1-4006-BA98-AABFB31AE0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296"/>
                  <a:ext cx="317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85" name="AutoShape 2553">
                  <a:extLst>
                    <a:ext uri="{FF2B5EF4-FFF2-40B4-BE49-F238E27FC236}">
                      <a16:creationId xmlns:a16="http://schemas.microsoft.com/office/drawing/2014/main" id="{76E030D3-6DD8-42F2-9C61-83E9B598AB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2296"/>
                  <a:ext cx="318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86" name="AutoShape 2554">
                  <a:extLst>
                    <a:ext uri="{FF2B5EF4-FFF2-40B4-BE49-F238E27FC236}">
                      <a16:creationId xmlns:a16="http://schemas.microsoft.com/office/drawing/2014/main" id="{224EC69C-DCD3-42C7-87C1-3AB19FA1F0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6" y="2296"/>
                  <a:ext cx="318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987" name="Group 2555">
                <a:extLst>
                  <a:ext uri="{FF2B5EF4-FFF2-40B4-BE49-F238E27FC236}">
                    <a16:creationId xmlns:a16="http://schemas.microsoft.com/office/drawing/2014/main" id="{E6D8733A-8608-498B-B470-A068A25D46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13" y="1789"/>
                <a:ext cx="947" cy="26"/>
                <a:chOff x="988" y="2478"/>
                <a:chExt cx="3673" cy="91"/>
              </a:xfrm>
            </p:grpSpPr>
            <p:sp>
              <p:nvSpPr>
                <p:cNvPr id="20988" name="AutoShape 2556">
                  <a:extLst>
                    <a:ext uri="{FF2B5EF4-FFF2-40B4-BE49-F238E27FC236}">
                      <a16:creationId xmlns:a16="http://schemas.microsoft.com/office/drawing/2014/main" id="{89F10FE5-F4BD-41A5-956B-53884CB5A5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1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89" name="AutoShape 2557">
                  <a:extLst>
                    <a:ext uri="{FF2B5EF4-FFF2-40B4-BE49-F238E27FC236}">
                      <a16:creationId xmlns:a16="http://schemas.microsoft.com/office/drawing/2014/main" id="{E8E62220-0B3E-43FA-B15C-586B58CC5A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90" name="AutoShape 2558">
                  <a:extLst>
                    <a:ext uri="{FF2B5EF4-FFF2-40B4-BE49-F238E27FC236}">
                      <a16:creationId xmlns:a16="http://schemas.microsoft.com/office/drawing/2014/main" id="{1F4ABC8F-E545-4EB2-A45B-B58DD269E4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91" name="AutoShape 2559">
                  <a:extLst>
                    <a:ext uri="{FF2B5EF4-FFF2-40B4-BE49-F238E27FC236}">
                      <a16:creationId xmlns:a16="http://schemas.microsoft.com/office/drawing/2014/main" id="{D2ABA3BA-1DCA-419A-A5A9-01B792150D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92" name="AutoShape 2560">
                  <a:extLst>
                    <a:ext uri="{FF2B5EF4-FFF2-40B4-BE49-F238E27FC236}">
                      <a16:creationId xmlns:a16="http://schemas.microsoft.com/office/drawing/2014/main" id="{4934820C-31DB-4930-8BB3-4211E1CD9A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93" name="AutoShape 2561">
                  <a:extLst>
                    <a:ext uri="{FF2B5EF4-FFF2-40B4-BE49-F238E27FC236}">
                      <a16:creationId xmlns:a16="http://schemas.microsoft.com/office/drawing/2014/main" id="{BE559AA4-30CC-4D3B-B4EA-DC1DD5D652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94" name="AutoShape 2562">
                  <a:extLst>
                    <a:ext uri="{FF2B5EF4-FFF2-40B4-BE49-F238E27FC236}">
                      <a16:creationId xmlns:a16="http://schemas.microsoft.com/office/drawing/2014/main" id="{15B53118-C923-42E4-B2A4-9E0CBC9DF0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3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95" name="AutoShape 2563">
                  <a:extLst>
                    <a:ext uri="{FF2B5EF4-FFF2-40B4-BE49-F238E27FC236}">
                      <a16:creationId xmlns:a16="http://schemas.microsoft.com/office/drawing/2014/main" id="{939CB529-CB81-497F-BC6D-BD14CF7660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1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96" name="AutoShape 2564">
                  <a:extLst>
                    <a:ext uri="{FF2B5EF4-FFF2-40B4-BE49-F238E27FC236}">
                      <a16:creationId xmlns:a16="http://schemas.microsoft.com/office/drawing/2014/main" id="{DF943B79-46AB-42F7-A7BB-308521C185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97" name="AutoShape 2565">
                  <a:extLst>
                    <a:ext uri="{FF2B5EF4-FFF2-40B4-BE49-F238E27FC236}">
                      <a16:creationId xmlns:a16="http://schemas.microsoft.com/office/drawing/2014/main" id="{BEF2B906-2195-4AC6-B989-7391050ED3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1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98" name="AutoShape 2566">
                  <a:extLst>
                    <a:ext uri="{FF2B5EF4-FFF2-40B4-BE49-F238E27FC236}">
                      <a16:creationId xmlns:a16="http://schemas.microsoft.com/office/drawing/2014/main" id="{751D8606-F6AB-4489-B620-96F890F1CC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99" name="AutoShape 2567">
                  <a:extLst>
                    <a:ext uri="{FF2B5EF4-FFF2-40B4-BE49-F238E27FC236}">
                      <a16:creationId xmlns:a16="http://schemas.microsoft.com/office/drawing/2014/main" id="{8E14CA0D-EC7F-434D-9BAD-2B801CD972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3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00" name="AutoShape 2568">
                  <a:extLst>
                    <a:ext uri="{FF2B5EF4-FFF2-40B4-BE49-F238E27FC236}">
                      <a16:creationId xmlns:a16="http://schemas.microsoft.com/office/drawing/2014/main" id="{605211D4-F8FC-4D44-B420-295A0DE8B4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478"/>
                  <a:ext cx="363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001" name="Group 2569">
                <a:extLst>
                  <a:ext uri="{FF2B5EF4-FFF2-40B4-BE49-F238E27FC236}">
                    <a16:creationId xmlns:a16="http://schemas.microsoft.com/office/drawing/2014/main" id="{D0C3C6B0-C379-4D6F-98E2-BEB46DB4CEE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95" y="1758"/>
                <a:ext cx="982" cy="26"/>
                <a:chOff x="988" y="2387"/>
                <a:chExt cx="3810" cy="91"/>
              </a:xfrm>
            </p:grpSpPr>
            <p:sp>
              <p:nvSpPr>
                <p:cNvPr id="21002" name="AutoShape 2570">
                  <a:extLst>
                    <a:ext uri="{FF2B5EF4-FFF2-40B4-BE49-F238E27FC236}">
                      <a16:creationId xmlns:a16="http://schemas.microsoft.com/office/drawing/2014/main" id="{17B80212-63A5-4EE4-A597-9DBE35EA52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4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03" name="AutoShape 2571">
                  <a:extLst>
                    <a:ext uri="{FF2B5EF4-FFF2-40B4-BE49-F238E27FC236}">
                      <a16:creationId xmlns:a16="http://schemas.microsoft.com/office/drawing/2014/main" id="{EE9354B3-2F51-40B8-85B7-90D42AC90B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2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04" name="AutoShape 2572">
                  <a:extLst>
                    <a:ext uri="{FF2B5EF4-FFF2-40B4-BE49-F238E27FC236}">
                      <a16:creationId xmlns:a16="http://schemas.microsoft.com/office/drawing/2014/main" id="{A0E6781B-F5ED-4B78-AC87-550BFE1367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7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05" name="AutoShape 2573">
                  <a:extLst>
                    <a:ext uri="{FF2B5EF4-FFF2-40B4-BE49-F238E27FC236}">
                      <a16:creationId xmlns:a16="http://schemas.microsoft.com/office/drawing/2014/main" id="{D3055CE9-9FB6-45E1-8228-22BF519528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06" name="AutoShape 2574">
                  <a:extLst>
                    <a:ext uri="{FF2B5EF4-FFF2-40B4-BE49-F238E27FC236}">
                      <a16:creationId xmlns:a16="http://schemas.microsoft.com/office/drawing/2014/main" id="{504CB1D6-83D1-4FCD-8263-204E77FD4B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07" name="AutoShape 2575">
                  <a:extLst>
                    <a:ext uri="{FF2B5EF4-FFF2-40B4-BE49-F238E27FC236}">
                      <a16:creationId xmlns:a16="http://schemas.microsoft.com/office/drawing/2014/main" id="{AF7F0040-47B4-41C6-91DC-81CE0D1957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08" name="AutoShape 2576">
                  <a:extLst>
                    <a:ext uri="{FF2B5EF4-FFF2-40B4-BE49-F238E27FC236}">
                      <a16:creationId xmlns:a16="http://schemas.microsoft.com/office/drawing/2014/main" id="{50285896-413A-4834-8B51-6990D03927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1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09" name="AutoShape 2577">
                  <a:extLst>
                    <a:ext uri="{FF2B5EF4-FFF2-40B4-BE49-F238E27FC236}">
                      <a16:creationId xmlns:a16="http://schemas.microsoft.com/office/drawing/2014/main" id="{0DDC5CA0-FDD4-4A4A-A984-43F6924559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69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10" name="AutoShape 2578">
                  <a:extLst>
                    <a:ext uri="{FF2B5EF4-FFF2-40B4-BE49-F238E27FC236}">
                      <a16:creationId xmlns:a16="http://schemas.microsoft.com/office/drawing/2014/main" id="{A488DE44-0511-4223-B5AE-92F6033B22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9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11" name="AutoShape 2579">
                  <a:extLst>
                    <a:ext uri="{FF2B5EF4-FFF2-40B4-BE49-F238E27FC236}">
                      <a16:creationId xmlns:a16="http://schemas.microsoft.com/office/drawing/2014/main" id="{98F67885-0826-46D1-B230-53DB728D1F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57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12" name="AutoShape 2580">
                  <a:extLst>
                    <a:ext uri="{FF2B5EF4-FFF2-40B4-BE49-F238E27FC236}">
                      <a16:creationId xmlns:a16="http://schemas.microsoft.com/office/drawing/2014/main" id="{D53B228E-6DD4-4586-B9EE-DA4016147C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13" name="AutoShape 2581">
                  <a:extLst>
                    <a:ext uri="{FF2B5EF4-FFF2-40B4-BE49-F238E27FC236}">
                      <a16:creationId xmlns:a16="http://schemas.microsoft.com/office/drawing/2014/main" id="{67A5F9B9-0E96-4414-9F23-98FF991429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7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14" name="AutoShape 2582">
                  <a:extLst>
                    <a:ext uri="{FF2B5EF4-FFF2-40B4-BE49-F238E27FC236}">
                      <a16:creationId xmlns:a16="http://schemas.microsoft.com/office/drawing/2014/main" id="{833F2650-9A26-4A8C-BD5C-0DFB831087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1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15" name="AutoShape 2583">
                  <a:extLst>
                    <a:ext uri="{FF2B5EF4-FFF2-40B4-BE49-F238E27FC236}">
                      <a16:creationId xmlns:a16="http://schemas.microsoft.com/office/drawing/2014/main" id="{3A1E9FEF-B5BE-4A18-B7D4-A0C4DC11AE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387"/>
                  <a:ext cx="319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2">
                        <a:gamma/>
                        <a:tint val="72941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1016" name="AutoShape 2584">
              <a:extLst>
                <a:ext uri="{FF2B5EF4-FFF2-40B4-BE49-F238E27FC236}">
                  <a16:creationId xmlns:a16="http://schemas.microsoft.com/office/drawing/2014/main" id="{9BC1D6C8-32C1-4E3C-B6F8-4549F82D1CD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331" y="1615"/>
              <a:ext cx="357" cy="44"/>
            </a:xfrm>
            <a:custGeom>
              <a:avLst/>
              <a:gdLst>
                <a:gd name="G0" fmla="+- 1630 0 0"/>
                <a:gd name="G1" fmla="+- 21600 0 1630"/>
                <a:gd name="G2" fmla="*/ 1630 1 2"/>
                <a:gd name="G3" fmla="+- 21600 0 G2"/>
                <a:gd name="G4" fmla="+/ 1630 21600 2"/>
                <a:gd name="G5" fmla="+/ G1 0 2"/>
                <a:gd name="G6" fmla="*/ 21600 21600 1630"/>
                <a:gd name="G7" fmla="*/ G6 1 2"/>
                <a:gd name="G8" fmla="+- 21600 0 G7"/>
                <a:gd name="G9" fmla="*/ 21600 1 2"/>
                <a:gd name="G10" fmla="+- 1630 0 G9"/>
                <a:gd name="G11" fmla="?: G10 G8 0"/>
                <a:gd name="G12" fmla="?: G10 G7 21600"/>
                <a:gd name="T0" fmla="*/ 20785 w 21600"/>
                <a:gd name="T1" fmla="*/ 10800 h 21600"/>
                <a:gd name="T2" fmla="*/ 10800 w 21600"/>
                <a:gd name="T3" fmla="*/ 21600 h 21600"/>
                <a:gd name="T4" fmla="*/ 815 w 21600"/>
                <a:gd name="T5" fmla="*/ 10800 h 21600"/>
                <a:gd name="T6" fmla="*/ 10800 w 21600"/>
                <a:gd name="T7" fmla="*/ 0 h 21600"/>
                <a:gd name="T8" fmla="*/ 2615 w 21600"/>
                <a:gd name="T9" fmla="*/ 2615 h 21600"/>
                <a:gd name="T10" fmla="*/ 18985 w 21600"/>
                <a:gd name="T11" fmla="*/ 1898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630" y="21600"/>
                  </a:lnTo>
                  <a:lnTo>
                    <a:pt x="1997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17" name="AutoShape 2585">
              <a:extLst>
                <a:ext uri="{FF2B5EF4-FFF2-40B4-BE49-F238E27FC236}">
                  <a16:creationId xmlns:a16="http://schemas.microsoft.com/office/drawing/2014/main" id="{D225DB7E-20D8-440F-BAFA-41767EA4C7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1681"/>
              <a:ext cx="1497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2549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18" name="AutoShape 2586">
              <a:extLst>
                <a:ext uri="{FF2B5EF4-FFF2-40B4-BE49-F238E27FC236}">
                  <a16:creationId xmlns:a16="http://schemas.microsoft.com/office/drawing/2014/main" id="{C964110C-C9CD-4BF8-810D-8E2B1F9E66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7" y="1688"/>
              <a:ext cx="1465" cy="1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8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19" name="AutoShape 2587">
              <a:extLst>
                <a:ext uri="{FF2B5EF4-FFF2-40B4-BE49-F238E27FC236}">
                  <a16:creationId xmlns:a16="http://schemas.microsoft.com/office/drawing/2014/main" id="{FB61375B-889E-4D76-800B-C2397FACCD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7" y="1663"/>
              <a:ext cx="404" cy="1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tint val="57255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20" name="Rectangle 2588">
              <a:extLst>
                <a:ext uri="{FF2B5EF4-FFF2-40B4-BE49-F238E27FC236}">
                  <a16:creationId xmlns:a16="http://schemas.microsoft.com/office/drawing/2014/main" id="{33B2EF9E-80F3-4C0D-A09D-C551E40E62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0" y="1662"/>
              <a:ext cx="118" cy="17"/>
            </a:xfrm>
            <a:prstGeom prst="rect">
              <a:avLst/>
            </a:prstGeom>
            <a:gradFill rotWithShape="1">
              <a:gsLst>
                <a:gs pos="0">
                  <a:srgbClr val="DDDDDD">
                    <a:alpha val="50000"/>
                  </a:srgbClr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21" name="AutoShape 2589">
              <a:extLst>
                <a:ext uri="{FF2B5EF4-FFF2-40B4-BE49-F238E27FC236}">
                  <a16:creationId xmlns:a16="http://schemas.microsoft.com/office/drawing/2014/main" id="{44107DDF-0EF2-43BA-B743-BAF8BE155BC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758" y="1474"/>
              <a:ext cx="1497" cy="213"/>
            </a:xfrm>
            <a:custGeom>
              <a:avLst/>
              <a:gdLst>
                <a:gd name="G0" fmla="+- 1245 0 0"/>
                <a:gd name="G1" fmla="+- 21600 0 1245"/>
                <a:gd name="G2" fmla="*/ 1245 1 2"/>
                <a:gd name="G3" fmla="+- 21600 0 G2"/>
                <a:gd name="G4" fmla="+/ 1245 21600 2"/>
                <a:gd name="G5" fmla="+/ G1 0 2"/>
                <a:gd name="G6" fmla="*/ 21600 21600 1245"/>
                <a:gd name="G7" fmla="*/ G6 1 2"/>
                <a:gd name="G8" fmla="+- 21600 0 G7"/>
                <a:gd name="G9" fmla="*/ 21600 1 2"/>
                <a:gd name="G10" fmla="+- 1245 0 G9"/>
                <a:gd name="G11" fmla="?: G10 G8 0"/>
                <a:gd name="G12" fmla="?: G10 G7 21600"/>
                <a:gd name="T0" fmla="*/ 20977 w 21600"/>
                <a:gd name="T1" fmla="*/ 10800 h 21600"/>
                <a:gd name="T2" fmla="*/ 10800 w 21600"/>
                <a:gd name="T3" fmla="*/ 21600 h 21600"/>
                <a:gd name="T4" fmla="*/ 623 w 21600"/>
                <a:gd name="T5" fmla="*/ 10800 h 21600"/>
                <a:gd name="T6" fmla="*/ 10800 w 21600"/>
                <a:gd name="T7" fmla="*/ 0 h 21600"/>
                <a:gd name="T8" fmla="*/ 2423 w 21600"/>
                <a:gd name="T9" fmla="*/ 2423 h 21600"/>
                <a:gd name="T10" fmla="*/ 19177 w 21600"/>
                <a:gd name="T11" fmla="*/ 1917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45" y="21600"/>
                  </a:lnTo>
                  <a:lnTo>
                    <a:pt x="2035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tint val="76078"/>
                    <a:invGamma/>
                    <a:alpha val="0"/>
                  </a:schemeClr>
                </a:gs>
                <a:gs pos="100000">
                  <a:schemeClr val="bg1">
                    <a:alpha val="20000"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122" name="Group 2690">
            <a:extLst>
              <a:ext uri="{FF2B5EF4-FFF2-40B4-BE49-F238E27FC236}">
                <a16:creationId xmlns:a16="http://schemas.microsoft.com/office/drawing/2014/main" id="{F740C5E4-D556-40E4-826E-8C447546F6B7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3068638"/>
            <a:ext cx="1439862" cy="1060450"/>
            <a:chOff x="631" y="1376"/>
            <a:chExt cx="2851" cy="2101"/>
          </a:xfrm>
        </p:grpSpPr>
        <p:sp>
          <p:nvSpPr>
            <p:cNvPr id="21022" name="AutoShape 2590">
              <a:extLst>
                <a:ext uri="{FF2B5EF4-FFF2-40B4-BE49-F238E27FC236}">
                  <a16:creationId xmlns:a16="http://schemas.microsoft.com/office/drawing/2014/main" id="{7263E94B-337F-4333-B9FD-E701DE0267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2" y="1376"/>
              <a:ext cx="2500" cy="1593"/>
            </a:xfrm>
            <a:prstGeom prst="roundRect">
              <a:avLst>
                <a:gd name="adj" fmla="val 3444"/>
              </a:avLst>
            </a:prstGeom>
            <a:gradFill rotWithShape="1">
              <a:gsLst>
                <a:gs pos="0">
                  <a:srgbClr val="DDDDDD">
                    <a:gamma/>
                    <a:shade val="86275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23" name="AutoShape 2591">
              <a:extLst>
                <a:ext uri="{FF2B5EF4-FFF2-40B4-BE49-F238E27FC236}">
                  <a16:creationId xmlns:a16="http://schemas.microsoft.com/office/drawing/2014/main" id="{DAA09E30-7EBE-4F42-A5EB-4B2CE485C5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4" y="1398"/>
              <a:ext cx="2446" cy="1545"/>
            </a:xfrm>
            <a:prstGeom prst="roundRect">
              <a:avLst>
                <a:gd name="adj" fmla="val 3444"/>
              </a:avLst>
            </a:prstGeom>
            <a:gradFill rotWithShape="1">
              <a:gsLst>
                <a:gs pos="0">
                  <a:srgbClr val="DDDDDD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24" name="AutoShape 2592">
              <a:extLst>
                <a:ext uri="{FF2B5EF4-FFF2-40B4-BE49-F238E27FC236}">
                  <a16:creationId xmlns:a16="http://schemas.microsoft.com/office/drawing/2014/main" id="{3A3DA6A4-2E75-4EE1-8A37-95959145E5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1" y="3393"/>
              <a:ext cx="2851" cy="84"/>
            </a:xfrm>
            <a:custGeom>
              <a:avLst/>
              <a:gdLst>
                <a:gd name="G0" fmla="+- 1299 0 0"/>
                <a:gd name="G1" fmla="+- 21600 0 1299"/>
                <a:gd name="G2" fmla="*/ 1299 1 2"/>
                <a:gd name="G3" fmla="+- 21600 0 G2"/>
                <a:gd name="G4" fmla="+/ 1299 21600 2"/>
                <a:gd name="G5" fmla="+/ G1 0 2"/>
                <a:gd name="G6" fmla="*/ 21600 21600 1299"/>
                <a:gd name="G7" fmla="*/ G6 1 2"/>
                <a:gd name="G8" fmla="+- 21600 0 G7"/>
                <a:gd name="G9" fmla="*/ 21600 1 2"/>
                <a:gd name="G10" fmla="+- 1299 0 G9"/>
                <a:gd name="G11" fmla="?: G10 G8 0"/>
                <a:gd name="G12" fmla="?: G10 G7 21600"/>
                <a:gd name="T0" fmla="*/ 20950 w 21600"/>
                <a:gd name="T1" fmla="*/ 10800 h 21600"/>
                <a:gd name="T2" fmla="*/ 10800 w 21600"/>
                <a:gd name="T3" fmla="*/ 21600 h 21600"/>
                <a:gd name="T4" fmla="*/ 650 w 21600"/>
                <a:gd name="T5" fmla="*/ 10800 h 21600"/>
                <a:gd name="T6" fmla="*/ 10800 w 21600"/>
                <a:gd name="T7" fmla="*/ 0 h 21600"/>
                <a:gd name="T8" fmla="*/ 2450 w 21600"/>
                <a:gd name="T9" fmla="*/ 2450 h 21600"/>
                <a:gd name="T10" fmla="*/ 19150 w 21600"/>
                <a:gd name="T11" fmla="*/ 1915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99" y="21600"/>
                  </a:lnTo>
                  <a:lnTo>
                    <a:pt x="20301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47059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025" name="Group 2593">
              <a:extLst>
                <a:ext uri="{FF2B5EF4-FFF2-40B4-BE49-F238E27FC236}">
                  <a16:creationId xmlns:a16="http://schemas.microsoft.com/office/drawing/2014/main" id="{0592793C-8E1E-4762-AF09-5018AC6BE7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2" y="1481"/>
              <a:ext cx="2329" cy="1275"/>
              <a:chOff x="777" y="1058"/>
              <a:chExt cx="842" cy="575"/>
            </a:xfrm>
          </p:grpSpPr>
          <p:sp>
            <p:nvSpPr>
              <p:cNvPr id="21026" name="Rectangle 2594">
                <a:extLst>
                  <a:ext uri="{FF2B5EF4-FFF2-40B4-BE49-F238E27FC236}">
                    <a16:creationId xmlns:a16="http://schemas.microsoft.com/office/drawing/2014/main" id="{30307193-94A6-4F22-9F98-4AEF5227EF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7" y="1058"/>
                <a:ext cx="842" cy="575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27" name="Rectangle 2595">
                <a:extLst>
                  <a:ext uri="{FF2B5EF4-FFF2-40B4-BE49-F238E27FC236}">
                    <a16:creationId xmlns:a16="http://schemas.microsoft.com/office/drawing/2014/main" id="{3C6D46DD-B863-4319-AF7D-C8A8D535C9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3" y="1067"/>
                <a:ext cx="830" cy="556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3725"/>
                      <a:invGamma/>
                    </a:schemeClr>
                  </a:gs>
                  <a:gs pos="100000">
                    <a:schemeClr val="tx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1028" name="AutoShape 2596">
              <a:extLst>
                <a:ext uri="{FF2B5EF4-FFF2-40B4-BE49-F238E27FC236}">
                  <a16:creationId xmlns:a16="http://schemas.microsoft.com/office/drawing/2014/main" id="{BDB15175-9706-4ED5-B02C-4C354FD962F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631" y="2978"/>
              <a:ext cx="2851" cy="406"/>
            </a:xfrm>
            <a:custGeom>
              <a:avLst/>
              <a:gdLst>
                <a:gd name="G0" fmla="+- 1245 0 0"/>
                <a:gd name="G1" fmla="+- 21600 0 1245"/>
                <a:gd name="G2" fmla="*/ 1245 1 2"/>
                <a:gd name="G3" fmla="+- 21600 0 G2"/>
                <a:gd name="G4" fmla="+/ 1245 21600 2"/>
                <a:gd name="G5" fmla="+/ G1 0 2"/>
                <a:gd name="G6" fmla="*/ 21600 21600 1245"/>
                <a:gd name="G7" fmla="*/ G6 1 2"/>
                <a:gd name="G8" fmla="+- 21600 0 G7"/>
                <a:gd name="G9" fmla="*/ 21600 1 2"/>
                <a:gd name="G10" fmla="+- 1245 0 G9"/>
                <a:gd name="G11" fmla="?: G10 G8 0"/>
                <a:gd name="G12" fmla="?: G10 G7 21600"/>
                <a:gd name="T0" fmla="*/ 20977 w 21600"/>
                <a:gd name="T1" fmla="*/ 10800 h 21600"/>
                <a:gd name="T2" fmla="*/ 10800 w 21600"/>
                <a:gd name="T3" fmla="*/ 21600 h 21600"/>
                <a:gd name="T4" fmla="*/ 623 w 21600"/>
                <a:gd name="T5" fmla="*/ 10800 h 21600"/>
                <a:gd name="T6" fmla="*/ 10800 w 21600"/>
                <a:gd name="T7" fmla="*/ 0 h 21600"/>
                <a:gd name="T8" fmla="*/ 2423 w 21600"/>
                <a:gd name="T9" fmla="*/ 2423 h 21600"/>
                <a:gd name="T10" fmla="*/ 19177 w 21600"/>
                <a:gd name="T11" fmla="*/ 1917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45" y="21600"/>
                  </a:lnTo>
                  <a:lnTo>
                    <a:pt x="2035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83922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83922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029" name="Group 2597">
              <a:extLst>
                <a:ext uri="{FF2B5EF4-FFF2-40B4-BE49-F238E27FC236}">
                  <a16:creationId xmlns:a16="http://schemas.microsoft.com/office/drawing/2014/main" id="{3492F82C-BBBF-49A6-BC66-DAF322B797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2" y="2999"/>
              <a:ext cx="2670" cy="233"/>
              <a:chOff x="657" y="1697"/>
              <a:chExt cx="1064" cy="205"/>
            </a:xfrm>
          </p:grpSpPr>
          <p:sp>
            <p:nvSpPr>
              <p:cNvPr id="21030" name="AutoShape 2598">
                <a:extLst>
                  <a:ext uri="{FF2B5EF4-FFF2-40B4-BE49-F238E27FC236}">
                    <a16:creationId xmlns:a16="http://schemas.microsoft.com/office/drawing/2014/main" id="{88065912-9EAF-401C-B7F9-EE73F18104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657" y="1697"/>
                <a:ext cx="1064" cy="205"/>
              </a:xfrm>
              <a:custGeom>
                <a:avLst/>
                <a:gdLst>
                  <a:gd name="G0" fmla="+- 910 0 0"/>
                  <a:gd name="G1" fmla="+- 21600 0 910"/>
                  <a:gd name="G2" fmla="*/ 910 1 2"/>
                  <a:gd name="G3" fmla="+- 21600 0 G2"/>
                  <a:gd name="G4" fmla="+/ 910 21600 2"/>
                  <a:gd name="G5" fmla="+/ G1 0 2"/>
                  <a:gd name="G6" fmla="*/ 21600 21600 910"/>
                  <a:gd name="G7" fmla="*/ G6 1 2"/>
                  <a:gd name="G8" fmla="+- 21600 0 G7"/>
                  <a:gd name="G9" fmla="*/ 21600 1 2"/>
                  <a:gd name="G10" fmla="+- 910 0 G9"/>
                  <a:gd name="G11" fmla="?: G10 G8 0"/>
                  <a:gd name="G12" fmla="?: G10 G7 21600"/>
                  <a:gd name="T0" fmla="*/ 21145 w 21600"/>
                  <a:gd name="T1" fmla="*/ 10800 h 21600"/>
                  <a:gd name="T2" fmla="*/ 10800 w 21600"/>
                  <a:gd name="T3" fmla="*/ 21600 h 21600"/>
                  <a:gd name="T4" fmla="*/ 455 w 21600"/>
                  <a:gd name="T5" fmla="*/ 10800 h 21600"/>
                  <a:gd name="T6" fmla="*/ 10800 w 21600"/>
                  <a:gd name="T7" fmla="*/ 0 h 21600"/>
                  <a:gd name="T8" fmla="*/ 2255 w 21600"/>
                  <a:gd name="T9" fmla="*/ 2255 h 21600"/>
                  <a:gd name="T10" fmla="*/ 19345 w 21600"/>
                  <a:gd name="T11" fmla="*/ 1934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10" y="21600"/>
                    </a:lnTo>
                    <a:lnTo>
                      <a:pt x="2069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>
                      <a:gamma/>
                      <a:tint val="22353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031" name="Group 2599">
                <a:extLst>
                  <a:ext uri="{FF2B5EF4-FFF2-40B4-BE49-F238E27FC236}">
                    <a16:creationId xmlns:a16="http://schemas.microsoft.com/office/drawing/2014/main" id="{74FCE3E8-DAA6-4F0D-985B-7CB935EEEEA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72" y="1851"/>
                <a:ext cx="1029" cy="38"/>
                <a:chOff x="988" y="2704"/>
                <a:chExt cx="3991" cy="137"/>
              </a:xfrm>
            </p:grpSpPr>
            <p:sp>
              <p:nvSpPr>
                <p:cNvPr id="21032" name="AutoShape 2600">
                  <a:extLst>
                    <a:ext uri="{FF2B5EF4-FFF2-40B4-BE49-F238E27FC236}">
                      <a16:creationId xmlns:a16="http://schemas.microsoft.com/office/drawing/2014/main" id="{3ABBB473-5644-4655-9C8F-9EAF71C80B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7" y="2704"/>
                  <a:ext cx="1270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33" name="AutoShape 2601">
                  <a:extLst>
                    <a:ext uri="{FF2B5EF4-FFF2-40B4-BE49-F238E27FC236}">
                      <a16:creationId xmlns:a16="http://schemas.microsoft.com/office/drawing/2014/main" id="{ED8C4FEE-F5F8-495C-8ACE-EC46BDBD01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34" name="AutoShape 2602">
                  <a:extLst>
                    <a:ext uri="{FF2B5EF4-FFF2-40B4-BE49-F238E27FC236}">
                      <a16:creationId xmlns:a16="http://schemas.microsoft.com/office/drawing/2014/main" id="{B85A71BF-4508-4C0E-A988-AA33A955BD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35" name="AutoShape 2603">
                  <a:extLst>
                    <a:ext uri="{FF2B5EF4-FFF2-40B4-BE49-F238E27FC236}">
                      <a16:creationId xmlns:a16="http://schemas.microsoft.com/office/drawing/2014/main" id="{C7461F7F-2EB1-458A-AED3-D3F658773B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60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36" name="AutoShape 2604">
                  <a:extLst>
                    <a:ext uri="{FF2B5EF4-FFF2-40B4-BE49-F238E27FC236}">
                      <a16:creationId xmlns:a16="http://schemas.microsoft.com/office/drawing/2014/main" id="{0C347052-9FF6-4C74-AA07-53FDBB239A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37" name="AutoShape 2605">
                  <a:extLst>
                    <a:ext uri="{FF2B5EF4-FFF2-40B4-BE49-F238E27FC236}">
                      <a16:creationId xmlns:a16="http://schemas.microsoft.com/office/drawing/2014/main" id="{A864F6E9-BE20-4B14-AC48-95A16F9E62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38" name="AutoShape 2606">
                  <a:extLst>
                    <a:ext uri="{FF2B5EF4-FFF2-40B4-BE49-F238E27FC236}">
                      <a16:creationId xmlns:a16="http://schemas.microsoft.com/office/drawing/2014/main" id="{49F60A09-8258-4599-A555-E4DEFE5D04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4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39" name="AutoShape 2607">
                  <a:extLst>
                    <a:ext uri="{FF2B5EF4-FFF2-40B4-BE49-F238E27FC236}">
                      <a16:creationId xmlns:a16="http://schemas.microsoft.com/office/drawing/2014/main" id="{34B7A744-619D-4A97-9DA8-3287CC6B4A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40" name="AutoShape 2608">
                  <a:extLst>
                    <a:ext uri="{FF2B5EF4-FFF2-40B4-BE49-F238E27FC236}">
                      <a16:creationId xmlns:a16="http://schemas.microsoft.com/office/drawing/2014/main" id="{D468940C-AB1D-419E-BEFC-FA6D2DD84E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53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41" name="AutoShape 2609">
                  <a:extLst>
                    <a:ext uri="{FF2B5EF4-FFF2-40B4-BE49-F238E27FC236}">
                      <a16:creationId xmlns:a16="http://schemas.microsoft.com/office/drawing/2014/main" id="{A68C4AF0-C033-4643-985B-C955A403F7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42" name="AutoShape 2610">
                  <a:extLst>
                    <a:ext uri="{FF2B5EF4-FFF2-40B4-BE49-F238E27FC236}">
                      <a16:creationId xmlns:a16="http://schemas.microsoft.com/office/drawing/2014/main" id="{FC0F0DBC-5A7A-44A3-97AE-96F9D5A11D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9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043" name="Group 2611">
                <a:extLst>
                  <a:ext uri="{FF2B5EF4-FFF2-40B4-BE49-F238E27FC236}">
                    <a16:creationId xmlns:a16="http://schemas.microsoft.com/office/drawing/2014/main" id="{0BDC96F5-C49C-47F8-9473-AE4127B9D0A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78" y="1820"/>
                <a:ext cx="1017" cy="26"/>
                <a:chOff x="988" y="2614"/>
                <a:chExt cx="3946" cy="91"/>
              </a:xfrm>
            </p:grpSpPr>
            <p:sp>
              <p:nvSpPr>
                <p:cNvPr id="21044" name="AutoShape 2612">
                  <a:extLst>
                    <a:ext uri="{FF2B5EF4-FFF2-40B4-BE49-F238E27FC236}">
                      <a16:creationId xmlns:a16="http://schemas.microsoft.com/office/drawing/2014/main" id="{3AEBC4F4-32EA-4AF9-9934-BB20F424EA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7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45" name="AutoShape 2613">
                  <a:extLst>
                    <a:ext uri="{FF2B5EF4-FFF2-40B4-BE49-F238E27FC236}">
                      <a16:creationId xmlns:a16="http://schemas.microsoft.com/office/drawing/2014/main" id="{DC7B27E3-04F2-481A-A127-552010026B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46" name="AutoShape 2614">
                  <a:extLst>
                    <a:ext uri="{FF2B5EF4-FFF2-40B4-BE49-F238E27FC236}">
                      <a16:creationId xmlns:a16="http://schemas.microsoft.com/office/drawing/2014/main" id="{470B5131-A03E-4F15-9458-9DF5DCE538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47" name="AutoShape 2615">
                  <a:extLst>
                    <a:ext uri="{FF2B5EF4-FFF2-40B4-BE49-F238E27FC236}">
                      <a16:creationId xmlns:a16="http://schemas.microsoft.com/office/drawing/2014/main" id="{AAE302B1-74A9-446A-9F57-E581EB6F39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48" name="AutoShape 2616">
                  <a:extLst>
                    <a:ext uri="{FF2B5EF4-FFF2-40B4-BE49-F238E27FC236}">
                      <a16:creationId xmlns:a16="http://schemas.microsoft.com/office/drawing/2014/main" id="{90ECF5A2-9B25-4F68-8DCB-83E71BC8E2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49" name="AutoShape 2617">
                  <a:extLst>
                    <a:ext uri="{FF2B5EF4-FFF2-40B4-BE49-F238E27FC236}">
                      <a16:creationId xmlns:a16="http://schemas.microsoft.com/office/drawing/2014/main" id="{8F01A072-F12C-446B-A16C-C6BE7DACC9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49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50" name="AutoShape 2618">
                  <a:extLst>
                    <a:ext uri="{FF2B5EF4-FFF2-40B4-BE49-F238E27FC236}">
                      <a16:creationId xmlns:a16="http://schemas.microsoft.com/office/drawing/2014/main" id="{60118A9A-232F-4B06-9F59-35C2E51150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9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51" name="AutoShape 2619">
                  <a:extLst>
                    <a:ext uri="{FF2B5EF4-FFF2-40B4-BE49-F238E27FC236}">
                      <a16:creationId xmlns:a16="http://schemas.microsoft.com/office/drawing/2014/main" id="{10D42E36-4316-4322-AC18-7E6881D958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7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52" name="AutoShape 2620">
                  <a:extLst>
                    <a:ext uri="{FF2B5EF4-FFF2-40B4-BE49-F238E27FC236}">
                      <a16:creationId xmlns:a16="http://schemas.microsoft.com/office/drawing/2014/main" id="{B2C7D5EF-53B4-4C0B-985F-3FE11409ED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5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53" name="AutoShape 2621">
                  <a:extLst>
                    <a:ext uri="{FF2B5EF4-FFF2-40B4-BE49-F238E27FC236}">
                      <a16:creationId xmlns:a16="http://schemas.microsoft.com/office/drawing/2014/main" id="{D097DCCE-97DA-4501-902D-B89784EABB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25" y="2614"/>
                  <a:ext cx="409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54" name="AutoShape 2622">
                  <a:extLst>
                    <a:ext uri="{FF2B5EF4-FFF2-40B4-BE49-F238E27FC236}">
                      <a16:creationId xmlns:a16="http://schemas.microsoft.com/office/drawing/2014/main" id="{4F75F67B-C7D0-4D27-A95C-5D896CA1FC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5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55" name="AutoShape 2623">
                  <a:extLst>
                    <a:ext uri="{FF2B5EF4-FFF2-40B4-BE49-F238E27FC236}">
                      <a16:creationId xmlns:a16="http://schemas.microsoft.com/office/drawing/2014/main" id="{428AB5A9-22E0-49BE-AEE6-3702B7C4EB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1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56" name="AutoShape 2624">
                  <a:extLst>
                    <a:ext uri="{FF2B5EF4-FFF2-40B4-BE49-F238E27FC236}">
                      <a16:creationId xmlns:a16="http://schemas.microsoft.com/office/drawing/2014/main" id="{196E85C4-F028-422E-8C6F-4340501874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614"/>
                  <a:ext cx="498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057" name="Group 2625">
                <a:extLst>
                  <a:ext uri="{FF2B5EF4-FFF2-40B4-BE49-F238E27FC236}">
                    <a16:creationId xmlns:a16="http://schemas.microsoft.com/office/drawing/2014/main" id="{D181B138-0A89-43E6-B0D6-479D56BE878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01" y="1710"/>
                <a:ext cx="971" cy="13"/>
                <a:chOff x="1033" y="2205"/>
                <a:chExt cx="3765" cy="46"/>
              </a:xfrm>
            </p:grpSpPr>
            <p:sp>
              <p:nvSpPr>
                <p:cNvPr id="21058" name="AutoShape 2626">
                  <a:extLst>
                    <a:ext uri="{FF2B5EF4-FFF2-40B4-BE49-F238E27FC236}">
                      <a16:creationId xmlns:a16="http://schemas.microsoft.com/office/drawing/2014/main" id="{BFB7E1B6-73A9-4643-BFC5-60BB44429A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59" name="AutoShape 2627">
                  <a:extLst>
                    <a:ext uri="{FF2B5EF4-FFF2-40B4-BE49-F238E27FC236}">
                      <a16:creationId xmlns:a16="http://schemas.microsoft.com/office/drawing/2014/main" id="{96FA08F5-B842-4DAB-B73B-4A2E44526B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5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60" name="AutoShape 2628">
                  <a:extLst>
                    <a:ext uri="{FF2B5EF4-FFF2-40B4-BE49-F238E27FC236}">
                      <a16:creationId xmlns:a16="http://schemas.microsoft.com/office/drawing/2014/main" id="{FB5D77FD-6887-41DA-8203-0F3608411D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8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61" name="AutoShape 2629">
                  <a:extLst>
                    <a:ext uri="{FF2B5EF4-FFF2-40B4-BE49-F238E27FC236}">
                      <a16:creationId xmlns:a16="http://schemas.microsoft.com/office/drawing/2014/main" id="{0DD8CC6B-E5B1-4D70-9AB5-7011437E23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91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62" name="AutoShape 2630">
                  <a:extLst>
                    <a:ext uri="{FF2B5EF4-FFF2-40B4-BE49-F238E27FC236}">
                      <a16:creationId xmlns:a16="http://schemas.microsoft.com/office/drawing/2014/main" id="{0FB6BF25-74E7-4874-8DBC-287364D9EA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43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63" name="AutoShape 2631">
                  <a:extLst>
                    <a:ext uri="{FF2B5EF4-FFF2-40B4-BE49-F238E27FC236}">
                      <a16:creationId xmlns:a16="http://schemas.microsoft.com/office/drawing/2014/main" id="{03CA7B9B-8F97-416C-975E-06E6C79B1A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96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64" name="AutoShape 2632">
                  <a:extLst>
                    <a:ext uri="{FF2B5EF4-FFF2-40B4-BE49-F238E27FC236}">
                      <a16:creationId xmlns:a16="http://schemas.microsoft.com/office/drawing/2014/main" id="{6F78F2AD-49E3-4F63-92AC-9CE120CD85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49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65" name="AutoShape 2633">
                  <a:extLst>
                    <a:ext uri="{FF2B5EF4-FFF2-40B4-BE49-F238E27FC236}">
                      <a16:creationId xmlns:a16="http://schemas.microsoft.com/office/drawing/2014/main" id="{22CCA17D-6D02-44E1-9B5A-F502BC194D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02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66" name="AutoShape 2634">
                  <a:extLst>
                    <a:ext uri="{FF2B5EF4-FFF2-40B4-BE49-F238E27FC236}">
                      <a16:creationId xmlns:a16="http://schemas.microsoft.com/office/drawing/2014/main" id="{C00C4220-A152-4178-B98B-BB4CAC4391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4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67" name="AutoShape 2635">
                  <a:extLst>
                    <a:ext uri="{FF2B5EF4-FFF2-40B4-BE49-F238E27FC236}">
                      <a16:creationId xmlns:a16="http://schemas.microsoft.com/office/drawing/2014/main" id="{F5CB7ED3-DAE7-40B9-B5B7-9C45FA581B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7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68" name="AutoShape 2636">
                  <a:extLst>
                    <a:ext uri="{FF2B5EF4-FFF2-40B4-BE49-F238E27FC236}">
                      <a16:creationId xmlns:a16="http://schemas.microsoft.com/office/drawing/2014/main" id="{7DA91AB2-A3E0-4C44-9479-F01A3AFDB3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60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69" name="AutoShape 2637">
                  <a:extLst>
                    <a:ext uri="{FF2B5EF4-FFF2-40B4-BE49-F238E27FC236}">
                      <a16:creationId xmlns:a16="http://schemas.microsoft.com/office/drawing/2014/main" id="{C45B250F-A7A8-4372-8B6D-F0203C5493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12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70" name="AutoShape 2638">
                  <a:extLst>
                    <a:ext uri="{FF2B5EF4-FFF2-40B4-BE49-F238E27FC236}">
                      <a16:creationId xmlns:a16="http://schemas.microsoft.com/office/drawing/2014/main" id="{3A3B9B0A-3777-4AF9-AFBB-8A50D61E41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65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71" name="AutoShape 2639">
                  <a:extLst>
                    <a:ext uri="{FF2B5EF4-FFF2-40B4-BE49-F238E27FC236}">
                      <a16:creationId xmlns:a16="http://schemas.microsoft.com/office/drawing/2014/main" id="{764D28FF-847E-4CF2-B78F-A5C7638F6A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18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72" name="AutoShape 2640">
                  <a:extLst>
                    <a:ext uri="{FF2B5EF4-FFF2-40B4-BE49-F238E27FC236}">
                      <a16:creationId xmlns:a16="http://schemas.microsoft.com/office/drawing/2014/main" id="{C54569B3-6130-4AB3-A513-0E60AE0831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1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073" name="Group 2641">
                <a:extLst>
                  <a:ext uri="{FF2B5EF4-FFF2-40B4-BE49-F238E27FC236}">
                    <a16:creationId xmlns:a16="http://schemas.microsoft.com/office/drawing/2014/main" id="{09816E0B-3FA6-40C6-BAED-2D9A425022B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01" y="1728"/>
                <a:ext cx="971" cy="25"/>
                <a:chOff x="1033" y="2296"/>
                <a:chExt cx="3765" cy="91"/>
              </a:xfrm>
            </p:grpSpPr>
            <p:sp>
              <p:nvSpPr>
                <p:cNvPr id="21074" name="AutoShape 2642">
                  <a:extLst>
                    <a:ext uri="{FF2B5EF4-FFF2-40B4-BE49-F238E27FC236}">
                      <a16:creationId xmlns:a16="http://schemas.microsoft.com/office/drawing/2014/main" id="{4B825584-C9D2-4434-A6C8-1A68FBFD0F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2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75" name="AutoShape 2643">
                  <a:extLst>
                    <a:ext uri="{FF2B5EF4-FFF2-40B4-BE49-F238E27FC236}">
                      <a16:creationId xmlns:a16="http://schemas.microsoft.com/office/drawing/2014/main" id="{A1BE0E52-371F-4FB9-88AC-8C1949688F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60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76" name="AutoShape 2644">
                  <a:extLst>
                    <a:ext uri="{FF2B5EF4-FFF2-40B4-BE49-F238E27FC236}">
                      <a16:creationId xmlns:a16="http://schemas.microsoft.com/office/drawing/2014/main" id="{2E2729B8-4E9E-485B-83D8-10C995E34A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48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77" name="AutoShape 2645">
                  <a:extLst>
                    <a:ext uri="{FF2B5EF4-FFF2-40B4-BE49-F238E27FC236}">
                      <a16:creationId xmlns:a16="http://schemas.microsoft.com/office/drawing/2014/main" id="{766529B3-91C6-4390-A3A6-D23640B1FC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76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78" name="AutoShape 2646">
                  <a:extLst>
                    <a:ext uri="{FF2B5EF4-FFF2-40B4-BE49-F238E27FC236}">
                      <a16:creationId xmlns:a16="http://schemas.microsoft.com/office/drawing/2014/main" id="{11C96118-0653-428C-A6EA-45DC2D14F5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79" name="AutoShape 2647">
                  <a:extLst>
                    <a:ext uri="{FF2B5EF4-FFF2-40B4-BE49-F238E27FC236}">
                      <a16:creationId xmlns:a16="http://schemas.microsoft.com/office/drawing/2014/main" id="{7E481516-F5E6-4CDD-9FFE-8F907E0C50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4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80" name="AutoShape 2648">
                  <a:extLst>
                    <a:ext uri="{FF2B5EF4-FFF2-40B4-BE49-F238E27FC236}">
                      <a16:creationId xmlns:a16="http://schemas.microsoft.com/office/drawing/2014/main" id="{9DD070C4-16E7-4222-A75D-730B98471C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81" name="AutoShape 2649">
                  <a:extLst>
                    <a:ext uri="{FF2B5EF4-FFF2-40B4-BE49-F238E27FC236}">
                      <a16:creationId xmlns:a16="http://schemas.microsoft.com/office/drawing/2014/main" id="{5AABFCEC-0D0F-43FD-982C-C278653DB7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20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82" name="AutoShape 2650">
                  <a:extLst>
                    <a:ext uri="{FF2B5EF4-FFF2-40B4-BE49-F238E27FC236}">
                      <a16:creationId xmlns:a16="http://schemas.microsoft.com/office/drawing/2014/main" id="{DBAB574A-E071-4BF0-B212-FDF3CB75E1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8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83" name="AutoShape 2651">
                  <a:extLst>
                    <a:ext uri="{FF2B5EF4-FFF2-40B4-BE49-F238E27FC236}">
                      <a16:creationId xmlns:a16="http://schemas.microsoft.com/office/drawing/2014/main" id="{0E0E4655-6069-4BA8-81BF-0DE7F35C61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84" name="AutoShape 2652">
                  <a:extLst>
                    <a:ext uri="{FF2B5EF4-FFF2-40B4-BE49-F238E27FC236}">
                      <a16:creationId xmlns:a16="http://schemas.microsoft.com/office/drawing/2014/main" id="{55064F9A-EE00-4FCD-9157-83C68B09DB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296"/>
                  <a:ext cx="317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85" name="AutoShape 2653">
                  <a:extLst>
                    <a:ext uri="{FF2B5EF4-FFF2-40B4-BE49-F238E27FC236}">
                      <a16:creationId xmlns:a16="http://schemas.microsoft.com/office/drawing/2014/main" id="{92C69507-9943-443D-8EA2-8D0459A823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2296"/>
                  <a:ext cx="318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86" name="AutoShape 2654">
                  <a:extLst>
                    <a:ext uri="{FF2B5EF4-FFF2-40B4-BE49-F238E27FC236}">
                      <a16:creationId xmlns:a16="http://schemas.microsoft.com/office/drawing/2014/main" id="{9C7863F0-0918-4691-B651-69C44C6A17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6" y="2296"/>
                  <a:ext cx="318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087" name="Group 2655">
                <a:extLst>
                  <a:ext uri="{FF2B5EF4-FFF2-40B4-BE49-F238E27FC236}">
                    <a16:creationId xmlns:a16="http://schemas.microsoft.com/office/drawing/2014/main" id="{0DAE340C-E1A8-4F30-ADBB-D026D23E2F1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13" y="1789"/>
                <a:ext cx="947" cy="26"/>
                <a:chOff x="988" y="2478"/>
                <a:chExt cx="3673" cy="91"/>
              </a:xfrm>
            </p:grpSpPr>
            <p:sp>
              <p:nvSpPr>
                <p:cNvPr id="21088" name="AutoShape 2656">
                  <a:extLst>
                    <a:ext uri="{FF2B5EF4-FFF2-40B4-BE49-F238E27FC236}">
                      <a16:creationId xmlns:a16="http://schemas.microsoft.com/office/drawing/2014/main" id="{5902C16D-FCE2-46C7-BC5E-024C5FDE77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1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89" name="AutoShape 2657">
                  <a:extLst>
                    <a:ext uri="{FF2B5EF4-FFF2-40B4-BE49-F238E27FC236}">
                      <a16:creationId xmlns:a16="http://schemas.microsoft.com/office/drawing/2014/main" id="{B4426740-C9DB-4A3F-BABF-7B86E3148E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90" name="AutoShape 2658">
                  <a:extLst>
                    <a:ext uri="{FF2B5EF4-FFF2-40B4-BE49-F238E27FC236}">
                      <a16:creationId xmlns:a16="http://schemas.microsoft.com/office/drawing/2014/main" id="{70B99A91-782F-4C36-B543-578B4DD2CF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91" name="AutoShape 2659">
                  <a:extLst>
                    <a:ext uri="{FF2B5EF4-FFF2-40B4-BE49-F238E27FC236}">
                      <a16:creationId xmlns:a16="http://schemas.microsoft.com/office/drawing/2014/main" id="{90F23002-0E45-4EB9-976C-70AD4C969F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92" name="AutoShape 2660">
                  <a:extLst>
                    <a:ext uri="{FF2B5EF4-FFF2-40B4-BE49-F238E27FC236}">
                      <a16:creationId xmlns:a16="http://schemas.microsoft.com/office/drawing/2014/main" id="{9E44D47E-9136-4DD3-B3BC-10F8791A18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93" name="AutoShape 2661">
                  <a:extLst>
                    <a:ext uri="{FF2B5EF4-FFF2-40B4-BE49-F238E27FC236}">
                      <a16:creationId xmlns:a16="http://schemas.microsoft.com/office/drawing/2014/main" id="{B8708ACE-0513-480E-AF3C-5ED86A48EA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94" name="AutoShape 2662">
                  <a:extLst>
                    <a:ext uri="{FF2B5EF4-FFF2-40B4-BE49-F238E27FC236}">
                      <a16:creationId xmlns:a16="http://schemas.microsoft.com/office/drawing/2014/main" id="{44874894-E032-485F-A3EA-11080058C1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3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95" name="AutoShape 2663">
                  <a:extLst>
                    <a:ext uri="{FF2B5EF4-FFF2-40B4-BE49-F238E27FC236}">
                      <a16:creationId xmlns:a16="http://schemas.microsoft.com/office/drawing/2014/main" id="{A9D3CD11-42CA-445B-85F3-E0E7068591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1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96" name="AutoShape 2664">
                  <a:extLst>
                    <a:ext uri="{FF2B5EF4-FFF2-40B4-BE49-F238E27FC236}">
                      <a16:creationId xmlns:a16="http://schemas.microsoft.com/office/drawing/2014/main" id="{946E17A8-DCFA-4F80-9882-BDE463A336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97" name="AutoShape 2665">
                  <a:extLst>
                    <a:ext uri="{FF2B5EF4-FFF2-40B4-BE49-F238E27FC236}">
                      <a16:creationId xmlns:a16="http://schemas.microsoft.com/office/drawing/2014/main" id="{7D575D36-E2D6-4E59-B931-27CD58BFE4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1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98" name="AutoShape 2666">
                  <a:extLst>
                    <a:ext uri="{FF2B5EF4-FFF2-40B4-BE49-F238E27FC236}">
                      <a16:creationId xmlns:a16="http://schemas.microsoft.com/office/drawing/2014/main" id="{3B4C7B89-B103-4E79-AE1D-532F41F531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99" name="AutoShape 2667">
                  <a:extLst>
                    <a:ext uri="{FF2B5EF4-FFF2-40B4-BE49-F238E27FC236}">
                      <a16:creationId xmlns:a16="http://schemas.microsoft.com/office/drawing/2014/main" id="{005DAE8E-99FB-42C4-8427-3CF7F6603B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3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00" name="AutoShape 2668">
                  <a:extLst>
                    <a:ext uri="{FF2B5EF4-FFF2-40B4-BE49-F238E27FC236}">
                      <a16:creationId xmlns:a16="http://schemas.microsoft.com/office/drawing/2014/main" id="{52C5CEEC-5C61-4E06-AD8C-9FD138E09D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478"/>
                  <a:ext cx="363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101" name="Group 2669">
                <a:extLst>
                  <a:ext uri="{FF2B5EF4-FFF2-40B4-BE49-F238E27FC236}">
                    <a16:creationId xmlns:a16="http://schemas.microsoft.com/office/drawing/2014/main" id="{826B9D2F-5EEB-405C-83CE-6F718CD84BF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95" y="1758"/>
                <a:ext cx="982" cy="26"/>
                <a:chOff x="988" y="2387"/>
                <a:chExt cx="3810" cy="91"/>
              </a:xfrm>
            </p:grpSpPr>
            <p:sp>
              <p:nvSpPr>
                <p:cNvPr id="21102" name="AutoShape 2670">
                  <a:extLst>
                    <a:ext uri="{FF2B5EF4-FFF2-40B4-BE49-F238E27FC236}">
                      <a16:creationId xmlns:a16="http://schemas.microsoft.com/office/drawing/2014/main" id="{18F6DDAD-DC69-4A52-B0E9-C6718144C0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4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03" name="AutoShape 2671">
                  <a:extLst>
                    <a:ext uri="{FF2B5EF4-FFF2-40B4-BE49-F238E27FC236}">
                      <a16:creationId xmlns:a16="http://schemas.microsoft.com/office/drawing/2014/main" id="{2A2D48F4-936A-463F-B771-A8F3229EDB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2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04" name="AutoShape 2672">
                  <a:extLst>
                    <a:ext uri="{FF2B5EF4-FFF2-40B4-BE49-F238E27FC236}">
                      <a16:creationId xmlns:a16="http://schemas.microsoft.com/office/drawing/2014/main" id="{B17F938D-73B7-4446-9348-330ECC1A0E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7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05" name="AutoShape 2673">
                  <a:extLst>
                    <a:ext uri="{FF2B5EF4-FFF2-40B4-BE49-F238E27FC236}">
                      <a16:creationId xmlns:a16="http://schemas.microsoft.com/office/drawing/2014/main" id="{23FEF05B-1A40-4585-B2EC-90706AE3BF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06" name="AutoShape 2674">
                  <a:extLst>
                    <a:ext uri="{FF2B5EF4-FFF2-40B4-BE49-F238E27FC236}">
                      <a16:creationId xmlns:a16="http://schemas.microsoft.com/office/drawing/2014/main" id="{71A9C766-0110-4AC9-AFCB-ED9CF31137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07" name="AutoShape 2675">
                  <a:extLst>
                    <a:ext uri="{FF2B5EF4-FFF2-40B4-BE49-F238E27FC236}">
                      <a16:creationId xmlns:a16="http://schemas.microsoft.com/office/drawing/2014/main" id="{074923CB-72C3-4C64-99D0-8048A6A943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08" name="AutoShape 2676">
                  <a:extLst>
                    <a:ext uri="{FF2B5EF4-FFF2-40B4-BE49-F238E27FC236}">
                      <a16:creationId xmlns:a16="http://schemas.microsoft.com/office/drawing/2014/main" id="{7162C313-3740-4115-87E7-CAD0DAF391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1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09" name="AutoShape 2677">
                  <a:extLst>
                    <a:ext uri="{FF2B5EF4-FFF2-40B4-BE49-F238E27FC236}">
                      <a16:creationId xmlns:a16="http://schemas.microsoft.com/office/drawing/2014/main" id="{3703E7C6-394F-4E4A-ACF3-A4B482F55D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69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10" name="AutoShape 2678">
                  <a:extLst>
                    <a:ext uri="{FF2B5EF4-FFF2-40B4-BE49-F238E27FC236}">
                      <a16:creationId xmlns:a16="http://schemas.microsoft.com/office/drawing/2014/main" id="{0D5E3AA6-DCFA-4EEB-8DD2-32C480C6DD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9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11" name="AutoShape 2679">
                  <a:extLst>
                    <a:ext uri="{FF2B5EF4-FFF2-40B4-BE49-F238E27FC236}">
                      <a16:creationId xmlns:a16="http://schemas.microsoft.com/office/drawing/2014/main" id="{A140B21D-3481-4F5E-A7AE-A2F806063B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57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12" name="AutoShape 2680">
                  <a:extLst>
                    <a:ext uri="{FF2B5EF4-FFF2-40B4-BE49-F238E27FC236}">
                      <a16:creationId xmlns:a16="http://schemas.microsoft.com/office/drawing/2014/main" id="{A6E374C1-A08D-4BE3-9644-A4B76A7B64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13" name="AutoShape 2681">
                  <a:extLst>
                    <a:ext uri="{FF2B5EF4-FFF2-40B4-BE49-F238E27FC236}">
                      <a16:creationId xmlns:a16="http://schemas.microsoft.com/office/drawing/2014/main" id="{169DE27C-89D6-483B-857E-4BECB196CC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7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14" name="AutoShape 2682">
                  <a:extLst>
                    <a:ext uri="{FF2B5EF4-FFF2-40B4-BE49-F238E27FC236}">
                      <a16:creationId xmlns:a16="http://schemas.microsoft.com/office/drawing/2014/main" id="{261FD005-7436-4998-9889-6F27BE644F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1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15" name="AutoShape 2683">
                  <a:extLst>
                    <a:ext uri="{FF2B5EF4-FFF2-40B4-BE49-F238E27FC236}">
                      <a16:creationId xmlns:a16="http://schemas.microsoft.com/office/drawing/2014/main" id="{7B7CA02D-D3ED-4BE6-8952-6CF5C25E91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387"/>
                  <a:ext cx="319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22353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1116" name="AutoShape 2684">
              <a:extLst>
                <a:ext uri="{FF2B5EF4-FFF2-40B4-BE49-F238E27FC236}">
                  <a16:creationId xmlns:a16="http://schemas.microsoft.com/office/drawing/2014/main" id="{97F33538-D427-4E38-A1A9-D479FCEB2F6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716" y="3241"/>
              <a:ext cx="680" cy="84"/>
            </a:xfrm>
            <a:custGeom>
              <a:avLst/>
              <a:gdLst>
                <a:gd name="G0" fmla="+- 1630 0 0"/>
                <a:gd name="G1" fmla="+- 21600 0 1630"/>
                <a:gd name="G2" fmla="*/ 1630 1 2"/>
                <a:gd name="G3" fmla="+- 21600 0 G2"/>
                <a:gd name="G4" fmla="+/ 1630 21600 2"/>
                <a:gd name="G5" fmla="+/ G1 0 2"/>
                <a:gd name="G6" fmla="*/ 21600 21600 1630"/>
                <a:gd name="G7" fmla="*/ G6 1 2"/>
                <a:gd name="G8" fmla="+- 21600 0 G7"/>
                <a:gd name="G9" fmla="*/ 21600 1 2"/>
                <a:gd name="G10" fmla="+- 1630 0 G9"/>
                <a:gd name="G11" fmla="?: G10 G8 0"/>
                <a:gd name="G12" fmla="?: G10 G7 21600"/>
                <a:gd name="T0" fmla="*/ 20785 w 21600"/>
                <a:gd name="T1" fmla="*/ 10800 h 21600"/>
                <a:gd name="T2" fmla="*/ 10800 w 21600"/>
                <a:gd name="T3" fmla="*/ 21600 h 21600"/>
                <a:gd name="T4" fmla="*/ 815 w 21600"/>
                <a:gd name="T5" fmla="*/ 10800 h 21600"/>
                <a:gd name="T6" fmla="*/ 10800 w 21600"/>
                <a:gd name="T7" fmla="*/ 0 h 21600"/>
                <a:gd name="T8" fmla="*/ 2615 w 21600"/>
                <a:gd name="T9" fmla="*/ 2615 h 21600"/>
                <a:gd name="T10" fmla="*/ 18985 w 21600"/>
                <a:gd name="T11" fmla="*/ 1898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630" y="21600"/>
                  </a:lnTo>
                  <a:lnTo>
                    <a:pt x="1997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17" name="AutoShape 2685">
              <a:extLst>
                <a:ext uri="{FF2B5EF4-FFF2-40B4-BE49-F238E27FC236}">
                  <a16:creationId xmlns:a16="http://schemas.microsoft.com/office/drawing/2014/main" id="{795157CF-4006-47E1-9327-AB970E5BB5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1" y="3367"/>
              <a:ext cx="2851" cy="47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18" name="AutoShape 2686">
              <a:extLst>
                <a:ext uri="{FF2B5EF4-FFF2-40B4-BE49-F238E27FC236}">
                  <a16:creationId xmlns:a16="http://schemas.microsoft.com/office/drawing/2014/main" id="{6638AB6D-9C9B-4DF6-BB4C-6D5DAE273B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" y="3380"/>
              <a:ext cx="2791" cy="2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8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19" name="AutoShape 2687">
              <a:extLst>
                <a:ext uri="{FF2B5EF4-FFF2-40B4-BE49-F238E27FC236}">
                  <a16:creationId xmlns:a16="http://schemas.microsoft.com/office/drawing/2014/main" id="{1C6F8C57-C562-414F-9C3B-221493CD21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1" y="3332"/>
              <a:ext cx="769" cy="3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20" name="Rectangle 2688">
              <a:extLst>
                <a:ext uri="{FF2B5EF4-FFF2-40B4-BE49-F238E27FC236}">
                  <a16:creationId xmlns:a16="http://schemas.microsoft.com/office/drawing/2014/main" id="{9ACBDE26-1F43-4364-81CF-2C72AEF606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3" y="3330"/>
              <a:ext cx="225" cy="33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50000"/>
                  </a:schemeClr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21" name="Rectangle 2689">
              <a:extLst>
                <a:ext uri="{FF2B5EF4-FFF2-40B4-BE49-F238E27FC236}">
                  <a16:creationId xmlns:a16="http://schemas.microsoft.com/office/drawing/2014/main" id="{9282A4E9-034E-4E8C-AF82-D35D1E703D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4" y="2847"/>
              <a:ext cx="233" cy="59"/>
            </a:xfrm>
            <a:prstGeom prst="rect">
              <a:avLst/>
            </a:prstGeom>
            <a:solidFill>
              <a:schemeClr val="bg2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123" name="Group 2691">
            <a:extLst>
              <a:ext uri="{FF2B5EF4-FFF2-40B4-BE49-F238E27FC236}">
                <a16:creationId xmlns:a16="http://schemas.microsoft.com/office/drawing/2014/main" id="{4665A8BD-3DEF-4112-8DB3-858E9A5949DE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4868863"/>
            <a:ext cx="1439862" cy="1287462"/>
            <a:chOff x="671" y="845"/>
            <a:chExt cx="3402" cy="3039"/>
          </a:xfrm>
        </p:grpSpPr>
        <p:sp>
          <p:nvSpPr>
            <p:cNvPr id="21124" name="Oval 2692">
              <a:extLst>
                <a:ext uri="{FF2B5EF4-FFF2-40B4-BE49-F238E27FC236}">
                  <a16:creationId xmlns:a16="http://schemas.microsoft.com/office/drawing/2014/main" id="{9661E899-88B5-47CC-8D3F-DC5AC91589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845"/>
              <a:ext cx="2949" cy="180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66667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25" name="AutoShape 2693">
              <a:extLst>
                <a:ext uri="{FF2B5EF4-FFF2-40B4-BE49-F238E27FC236}">
                  <a16:creationId xmlns:a16="http://schemas.microsoft.com/office/drawing/2014/main" id="{229A7C6F-1FCF-486B-A387-EE829CB9D0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1" y="936"/>
              <a:ext cx="2982" cy="1955"/>
            </a:xfrm>
            <a:prstGeom prst="roundRect">
              <a:avLst>
                <a:gd name="adj" fmla="val 2250"/>
              </a:avLst>
            </a:prstGeom>
            <a:gradFill rotWithShape="1">
              <a:gsLst>
                <a:gs pos="0">
                  <a:srgbClr val="DDDDDD">
                    <a:gamma/>
                    <a:shade val="66667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66667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26" name="Oval 2694">
              <a:extLst>
                <a:ext uri="{FF2B5EF4-FFF2-40B4-BE49-F238E27FC236}">
                  <a16:creationId xmlns:a16="http://schemas.microsoft.com/office/drawing/2014/main" id="{72C5FE67-ABC5-4DC2-BB7A-FD6FC868B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" y="867"/>
              <a:ext cx="2899" cy="180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19216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27" name="AutoShape 2695">
              <a:extLst>
                <a:ext uri="{FF2B5EF4-FFF2-40B4-BE49-F238E27FC236}">
                  <a16:creationId xmlns:a16="http://schemas.microsoft.com/office/drawing/2014/main" id="{4612FCE8-6755-4951-92AD-A1F79918B3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" y="958"/>
              <a:ext cx="2931" cy="1955"/>
            </a:xfrm>
            <a:prstGeom prst="roundRect">
              <a:avLst>
                <a:gd name="adj" fmla="val 2250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19216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28" name="AutoShape 2696">
              <a:extLst>
                <a:ext uri="{FF2B5EF4-FFF2-40B4-BE49-F238E27FC236}">
                  <a16:creationId xmlns:a16="http://schemas.microsoft.com/office/drawing/2014/main" id="{F181EAA3-FDC9-4467-8537-CDDEC3DFD22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671" y="2898"/>
              <a:ext cx="3402" cy="922"/>
            </a:xfrm>
            <a:custGeom>
              <a:avLst/>
              <a:gdLst>
                <a:gd name="G0" fmla="+- 1245 0 0"/>
                <a:gd name="G1" fmla="+- 21600 0 1245"/>
                <a:gd name="G2" fmla="*/ 1245 1 2"/>
                <a:gd name="G3" fmla="+- 21600 0 G2"/>
                <a:gd name="G4" fmla="+/ 1245 21600 2"/>
                <a:gd name="G5" fmla="+/ G1 0 2"/>
                <a:gd name="G6" fmla="*/ 21600 21600 1245"/>
                <a:gd name="G7" fmla="*/ G6 1 2"/>
                <a:gd name="G8" fmla="+- 21600 0 G7"/>
                <a:gd name="G9" fmla="*/ 21600 1 2"/>
                <a:gd name="G10" fmla="+- 1245 0 G9"/>
                <a:gd name="G11" fmla="?: G10 G8 0"/>
                <a:gd name="G12" fmla="?: G10 G7 21600"/>
                <a:gd name="T0" fmla="*/ 20977 w 21600"/>
                <a:gd name="T1" fmla="*/ 10800 h 21600"/>
                <a:gd name="T2" fmla="*/ 10800 w 21600"/>
                <a:gd name="T3" fmla="*/ 21600 h 21600"/>
                <a:gd name="T4" fmla="*/ 623 w 21600"/>
                <a:gd name="T5" fmla="*/ 10800 h 21600"/>
                <a:gd name="T6" fmla="*/ 10800 w 21600"/>
                <a:gd name="T7" fmla="*/ 0 h 21600"/>
                <a:gd name="T8" fmla="*/ 2423 w 21600"/>
                <a:gd name="T9" fmla="*/ 2423 h 21600"/>
                <a:gd name="T10" fmla="*/ 19177 w 21600"/>
                <a:gd name="T11" fmla="*/ 1917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245" y="21600"/>
                  </a:lnTo>
                  <a:lnTo>
                    <a:pt x="2035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38039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129" name="Group 2697">
              <a:extLst>
                <a:ext uri="{FF2B5EF4-FFF2-40B4-BE49-F238E27FC236}">
                  <a16:creationId xmlns:a16="http://schemas.microsoft.com/office/drawing/2014/main" id="{F66D2E8F-4F98-4363-BCAB-E979CE0CAE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88" y="1027"/>
              <a:ext cx="2767" cy="1715"/>
              <a:chOff x="1127" y="1055"/>
              <a:chExt cx="2526" cy="1579"/>
            </a:xfrm>
          </p:grpSpPr>
          <p:sp>
            <p:nvSpPr>
              <p:cNvPr id="21130" name="Rectangle 2698">
                <a:extLst>
                  <a:ext uri="{FF2B5EF4-FFF2-40B4-BE49-F238E27FC236}">
                    <a16:creationId xmlns:a16="http://schemas.microsoft.com/office/drawing/2014/main" id="{2893B2EB-23A7-4D30-8C81-ED6FD9F619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" y="1055"/>
                <a:ext cx="2526" cy="157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131" name="Rectangle 2699">
                <a:extLst>
                  <a:ext uri="{FF2B5EF4-FFF2-40B4-BE49-F238E27FC236}">
                    <a16:creationId xmlns:a16="http://schemas.microsoft.com/office/drawing/2014/main" id="{FEE54B64-3114-4725-A3EF-65A97A2B22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5" y="1082"/>
                <a:ext cx="2490" cy="1525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3725"/>
                      <a:invGamma/>
                    </a:schemeClr>
                  </a:gs>
                  <a:gs pos="100000">
                    <a:schemeClr val="tx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132" name="Group 2700">
              <a:extLst>
                <a:ext uri="{FF2B5EF4-FFF2-40B4-BE49-F238E27FC236}">
                  <a16:creationId xmlns:a16="http://schemas.microsoft.com/office/drawing/2014/main" id="{2712BE53-9732-4C09-85A3-AA39854539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1" y="3748"/>
              <a:ext cx="3402" cy="136"/>
              <a:chOff x="671" y="3748"/>
              <a:chExt cx="3402" cy="226"/>
            </a:xfrm>
          </p:grpSpPr>
          <p:sp>
            <p:nvSpPr>
              <p:cNvPr id="21133" name="AutoShape 2701">
                <a:extLst>
                  <a:ext uri="{FF2B5EF4-FFF2-40B4-BE49-F238E27FC236}">
                    <a16:creationId xmlns:a16="http://schemas.microsoft.com/office/drawing/2014/main" id="{A3399785-F46B-4389-B40E-8C268C7135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3838"/>
                <a:ext cx="3311" cy="136"/>
              </a:xfrm>
              <a:prstGeom prst="roundRect">
                <a:avLst>
                  <a:gd name="adj" fmla="val 10495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7372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134" name="AutoShape 2702">
                <a:extLst>
                  <a:ext uri="{FF2B5EF4-FFF2-40B4-BE49-F238E27FC236}">
                    <a16:creationId xmlns:a16="http://schemas.microsoft.com/office/drawing/2014/main" id="{7B06E948-5F80-4FF0-8B7B-F4659E8F54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" y="3793"/>
                <a:ext cx="3402" cy="136"/>
              </a:xfrm>
              <a:prstGeom prst="roundRect">
                <a:avLst>
                  <a:gd name="adj" fmla="val 10495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7372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135" name="AutoShape 2703">
                <a:extLst>
                  <a:ext uri="{FF2B5EF4-FFF2-40B4-BE49-F238E27FC236}">
                    <a16:creationId xmlns:a16="http://schemas.microsoft.com/office/drawing/2014/main" id="{2F6D44C5-A51F-49CB-B06F-D224278E4B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3793"/>
                <a:ext cx="3311" cy="136"/>
              </a:xfrm>
              <a:prstGeom prst="roundRect">
                <a:avLst>
                  <a:gd name="adj" fmla="val 10495"/>
                </a:avLst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7372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136" name="AutoShape 2704">
                <a:extLst>
                  <a:ext uri="{FF2B5EF4-FFF2-40B4-BE49-F238E27FC236}">
                    <a16:creationId xmlns:a16="http://schemas.microsoft.com/office/drawing/2014/main" id="{55B1F829-03D0-430C-9BA3-B231D4390A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" y="3748"/>
                <a:ext cx="3402" cy="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  <a:gs pos="5000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1137" name="AutoShape 2705">
              <a:extLst>
                <a:ext uri="{FF2B5EF4-FFF2-40B4-BE49-F238E27FC236}">
                  <a16:creationId xmlns:a16="http://schemas.microsoft.com/office/drawing/2014/main" id="{5E1025AB-A063-4F95-B8F6-E0DDDF541A6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751" y="2934"/>
              <a:ext cx="3234" cy="804"/>
            </a:xfrm>
            <a:custGeom>
              <a:avLst/>
              <a:gdLst>
                <a:gd name="G0" fmla="+- 1135 0 0"/>
                <a:gd name="G1" fmla="+- 21600 0 1135"/>
                <a:gd name="G2" fmla="*/ 1135 1 2"/>
                <a:gd name="G3" fmla="+- 21600 0 G2"/>
                <a:gd name="G4" fmla="+/ 1135 21600 2"/>
                <a:gd name="G5" fmla="+/ G1 0 2"/>
                <a:gd name="G6" fmla="*/ 21600 21600 1135"/>
                <a:gd name="G7" fmla="*/ G6 1 2"/>
                <a:gd name="G8" fmla="+- 21600 0 G7"/>
                <a:gd name="G9" fmla="*/ 21600 1 2"/>
                <a:gd name="G10" fmla="+- 1135 0 G9"/>
                <a:gd name="G11" fmla="?: G10 G8 0"/>
                <a:gd name="G12" fmla="?: G10 G7 21600"/>
                <a:gd name="T0" fmla="*/ 21032 w 21600"/>
                <a:gd name="T1" fmla="*/ 10800 h 21600"/>
                <a:gd name="T2" fmla="*/ 10800 w 21600"/>
                <a:gd name="T3" fmla="*/ 21600 h 21600"/>
                <a:gd name="T4" fmla="*/ 568 w 21600"/>
                <a:gd name="T5" fmla="*/ 10800 h 21600"/>
                <a:gd name="T6" fmla="*/ 10800 w 21600"/>
                <a:gd name="T7" fmla="*/ 0 h 21600"/>
                <a:gd name="T8" fmla="*/ 2368 w 21600"/>
                <a:gd name="T9" fmla="*/ 2368 h 21600"/>
                <a:gd name="T10" fmla="*/ 19232 w 21600"/>
                <a:gd name="T11" fmla="*/ 192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135" y="21600"/>
                  </a:lnTo>
                  <a:lnTo>
                    <a:pt x="2046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shade val="82353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38" name="AutoShape 2706" descr="横線 (反転)">
              <a:extLst>
                <a:ext uri="{FF2B5EF4-FFF2-40B4-BE49-F238E27FC236}">
                  <a16:creationId xmlns:a16="http://schemas.microsoft.com/office/drawing/2014/main" id="{84E2FA36-8469-42C1-96B0-8E9B6D03607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757" y="3385"/>
              <a:ext cx="3234" cy="341"/>
            </a:xfrm>
            <a:custGeom>
              <a:avLst/>
              <a:gdLst>
                <a:gd name="G0" fmla="+- 434 0 0"/>
                <a:gd name="G1" fmla="+- 21600 0 434"/>
                <a:gd name="G2" fmla="*/ 434 1 2"/>
                <a:gd name="G3" fmla="+- 21600 0 G2"/>
                <a:gd name="G4" fmla="+/ 434 21600 2"/>
                <a:gd name="G5" fmla="+/ G1 0 2"/>
                <a:gd name="G6" fmla="*/ 21600 21600 434"/>
                <a:gd name="G7" fmla="*/ G6 1 2"/>
                <a:gd name="G8" fmla="+- 21600 0 G7"/>
                <a:gd name="G9" fmla="*/ 21600 1 2"/>
                <a:gd name="G10" fmla="+- 434 0 G9"/>
                <a:gd name="G11" fmla="?: G10 G8 0"/>
                <a:gd name="G12" fmla="?: G10 G7 21600"/>
                <a:gd name="T0" fmla="*/ 21383 w 21600"/>
                <a:gd name="T1" fmla="*/ 10800 h 21600"/>
                <a:gd name="T2" fmla="*/ 10800 w 21600"/>
                <a:gd name="T3" fmla="*/ 21600 h 21600"/>
                <a:gd name="T4" fmla="*/ 217 w 21600"/>
                <a:gd name="T5" fmla="*/ 10800 h 21600"/>
                <a:gd name="T6" fmla="*/ 10800 w 21600"/>
                <a:gd name="T7" fmla="*/ 0 h 21600"/>
                <a:gd name="T8" fmla="*/ 2017 w 21600"/>
                <a:gd name="T9" fmla="*/ 2017 h 21600"/>
                <a:gd name="T10" fmla="*/ 19583 w 21600"/>
                <a:gd name="T11" fmla="*/ 1958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4" y="21600"/>
                  </a:lnTo>
                  <a:lnTo>
                    <a:pt x="21166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Horz">
              <a:fgClr>
                <a:schemeClr val="bg1">
                  <a:alpha val="50000"/>
                </a:schemeClr>
              </a:fgClr>
              <a:bgClr>
                <a:srgbClr val="D2D2D2">
                  <a:alpha val="50000"/>
                </a:srgb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139" name="Group 2707">
              <a:extLst>
                <a:ext uri="{FF2B5EF4-FFF2-40B4-BE49-F238E27FC236}">
                  <a16:creationId xmlns:a16="http://schemas.microsoft.com/office/drawing/2014/main" id="{B0841A3D-5EE5-4E3C-9A79-826895175C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3307"/>
              <a:ext cx="1043" cy="441"/>
              <a:chOff x="1714" y="3385"/>
              <a:chExt cx="1043" cy="363"/>
            </a:xfrm>
          </p:grpSpPr>
          <p:sp>
            <p:nvSpPr>
              <p:cNvPr id="21140" name="Oval 2708">
                <a:extLst>
                  <a:ext uri="{FF2B5EF4-FFF2-40B4-BE49-F238E27FC236}">
                    <a16:creationId xmlns:a16="http://schemas.microsoft.com/office/drawing/2014/main" id="{526612F7-2FB7-46B4-8157-F823E4AE65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3385"/>
                <a:ext cx="1043" cy="363"/>
              </a:xfrm>
              <a:prstGeom prst="ellipse">
                <a:avLst/>
              </a:prstGeom>
              <a:gradFill rotWithShape="0">
                <a:gsLst>
                  <a:gs pos="0">
                    <a:srgbClr val="DDDDDD">
                      <a:gamma/>
                      <a:shade val="72941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141" name="Oval 2709">
                <a:extLst>
                  <a:ext uri="{FF2B5EF4-FFF2-40B4-BE49-F238E27FC236}">
                    <a16:creationId xmlns:a16="http://schemas.microsoft.com/office/drawing/2014/main" id="{8AD43DE8-03C8-420D-B5E0-8B0FCEC442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3410"/>
                <a:ext cx="953" cy="292"/>
              </a:xfrm>
              <a:prstGeom prst="ellipse">
                <a:avLst/>
              </a:prstGeom>
              <a:gradFill rotWithShape="0">
                <a:gsLst>
                  <a:gs pos="0">
                    <a:srgbClr val="DDDDDD">
                      <a:gamma/>
                      <a:tint val="47059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142" name="Oval 2710">
                <a:extLst>
                  <a:ext uri="{FF2B5EF4-FFF2-40B4-BE49-F238E27FC236}">
                    <a16:creationId xmlns:a16="http://schemas.microsoft.com/office/drawing/2014/main" id="{8CD52789-D1D6-4D2A-81AD-DFC3C21118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429"/>
                <a:ext cx="771" cy="228"/>
              </a:xfrm>
              <a:prstGeom prst="ellipse">
                <a:avLst/>
              </a:prstGeom>
              <a:gradFill rotWithShape="1">
                <a:gsLst>
                  <a:gs pos="0">
                    <a:srgbClr val="969696">
                      <a:gamma/>
                      <a:shade val="46275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143" name="Oval 2711">
                <a:extLst>
                  <a:ext uri="{FF2B5EF4-FFF2-40B4-BE49-F238E27FC236}">
                    <a16:creationId xmlns:a16="http://schemas.microsoft.com/office/drawing/2014/main" id="{8F77528C-81BA-4B3C-9F23-C15C32B3D2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7" y="3452"/>
                <a:ext cx="529" cy="165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82353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144" name="Group 2712">
              <a:extLst>
                <a:ext uri="{FF2B5EF4-FFF2-40B4-BE49-F238E27FC236}">
                  <a16:creationId xmlns:a16="http://schemas.microsoft.com/office/drawing/2014/main" id="{4CBD84C6-0226-4F9C-A7A1-651E385CF6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47" y="2944"/>
              <a:ext cx="3052" cy="441"/>
              <a:chOff x="371" y="1973"/>
              <a:chExt cx="2130" cy="410"/>
            </a:xfrm>
          </p:grpSpPr>
          <p:sp>
            <p:nvSpPr>
              <p:cNvPr id="21145" name="AutoShape 2713">
                <a:extLst>
                  <a:ext uri="{FF2B5EF4-FFF2-40B4-BE49-F238E27FC236}">
                    <a16:creationId xmlns:a16="http://schemas.microsoft.com/office/drawing/2014/main" id="{016FCBB2-03C2-4693-AC66-09BF2C5ED6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371" y="1973"/>
                <a:ext cx="2130" cy="410"/>
              </a:xfrm>
              <a:custGeom>
                <a:avLst/>
                <a:gdLst>
                  <a:gd name="G0" fmla="+- 910 0 0"/>
                  <a:gd name="G1" fmla="+- 21600 0 910"/>
                  <a:gd name="G2" fmla="*/ 910 1 2"/>
                  <a:gd name="G3" fmla="+- 21600 0 G2"/>
                  <a:gd name="G4" fmla="+/ 910 21600 2"/>
                  <a:gd name="G5" fmla="+/ G1 0 2"/>
                  <a:gd name="G6" fmla="*/ 21600 21600 910"/>
                  <a:gd name="G7" fmla="*/ G6 1 2"/>
                  <a:gd name="G8" fmla="+- 21600 0 G7"/>
                  <a:gd name="G9" fmla="*/ 21600 1 2"/>
                  <a:gd name="G10" fmla="+- 910 0 G9"/>
                  <a:gd name="G11" fmla="?: G10 G8 0"/>
                  <a:gd name="G12" fmla="?: G10 G7 21600"/>
                  <a:gd name="T0" fmla="*/ 21145 w 21600"/>
                  <a:gd name="T1" fmla="*/ 10800 h 21600"/>
                  <a:gd name="T2" fmla="*/ 10800 w 21600"/>
                  <a:gd name="T3" fmla="*/ 21600 h 21600"/>
                  <a:gd name="T4" fmla="*/ 455 w 21600"/>
                  <a:gd name="T5" fmla="*/ 10800 h 21600"/>
                  <a:gd name="T6" fmla="*/ 10800 w 21600"/>
                  <a:gd name="T7" fmla="*/ 0 h 21600"/>
                  <a:gd name="T8" fmla="*/ 2255 w 21600"/>
                  <a:gd name="T9" fmla="*/ 2255 h 21600"/>
                  <a:gd name="T10" fmla="*/ 19345 w 21600"/>
                  <a:gd name="T11" fmla="*/ 1934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10" y="21600"/>
                    </a:lnTo>
                    <a:lnTo>
                      <a:pt x="2069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>
                      <a:gamma/>
                      <a:shade val="79216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146" name="Group 2714">
                <a:extLst>
                  <a:ext uri="{FF2B5EF4-FFF2-40B4-BE49-F238E27FC236}">
                    <a16:creationId xmlns:a16="http://schemas.microsoft.com/office/drawing/2014/main" id="{73A3B53F-C72C-48E2-9C8B-DA35C6F29D6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2" y="2280"/>
                <a:ext cx="2057" cy="78"/>
                <a:chOff x="988" y="2704"/>
                <a:chExt cx="3991" cy="137"/>
              </a:xfrm>
            </p:grpSpPr>
            <p:sp>
              <p:nvSpPr>
                <p:cNvPr id="21147" name="AutoShape 2715">
                  <a:extLst>
                    <a:ext uri="{FF2B5EF4-FFF2-40B4-BE49-F238E27FC236}">
                      <a16:creationId xmlns:a16="http://schemas.microsoft.com/office/drawing/2014/main" id="{2F645649-2EBC-4702-81D7-9C2FE03DB5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7" y="2704"/>
                  <a:ext cx="1270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48" name="AutoShape 2716">
                  <a:extLst>
                    <a:ext uri="{FF2B5EF4-FFF2-40B4-BE49-F238E27FC236}">
                      <a16:creationId xmlns:a16="http://schemas.microsoft.com/office/drawing/2014/main" id="{B7CD133F-3A0B-4BAE-B349-FE35FE7163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49" name="AutoShape 2717">
                  <a:extLst>
                    <a:ext uri="{FF2B5EF4-FFF2-40B4-BE49-F238E27FC236}">
                      <a16:creationId xmlns:a16="http://schemas.microsoft.com/office/drawing/2014/main" id="{1700E86A-CAE0-4ED2-8528-54E10A9B53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50" name="AutoShape 2718">
                  <a:extLst>
                    <a:ext uri="{FF2B5EF4-FFF2-40B4-BE49-F238E27FC236}">
                      <a16:creationId xmlns:a16="http://schemas.microsoft.com/office/drawing/2014/main" id="{5C1F7C24-DDED-46B2-B496-674374F62D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60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51" name="AutoShape 2719">
                  <a:extLst>
                    <a:ext uri="{FF2B5EF4-FFF2-40B4-BE49-F238E27FC236}">
                      <a16:creationId xmlns:a16="http://schemas.microsoft.com/office/drawing/2014/main" id="{7DF4DF82-C15F-4E8A-BFF1-18EF948286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52" name="AutoShape 2720">
                  <a:extLst>
                    <a:ext uri="{FF2B5EF4-FFF2-40B4-BE49-F238E27FC236}">
                      <a16:creationId xmlns:a16="http://schemas.microsoft.com/office/drawing/2014/main" id="{1A6ACFBE-C97C-4EB3-911C-DA25F90FDE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53" name="AutoShape 2721">
                  <a:extLst>
                    <a:ext uri="{FF2B5EF4-FFF2-40B4-BE49-F238E27FC236}">
                      <a16:creationId xmlns:a16="http://schemas.microsoft.com/office/drawing/2014/main" id="{B95D052A-E44C-459A-8EAA-167840E8EF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4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54" name="AutoShape 2722">
                  <a:extLst>
                    <a:ext uri="{FF2B5EF4-FFF2-40B4-BE49-F238E27FC236}">
                      <a16:creationId xmlns:a16="http://schemas.microsoft.com/office/drawing/2014/main" id="{A6F1D41A-475D-4EAE-AAFC-7F0111E76A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704"/>
                  <a:ext cx="226" cy="13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55" name="AutoShape 2723">
                  <a:extLst>
                    <a:ext uri="{FF2B5EF4-FFF2-40B4-BE49-F238E27FC236}">
                      <a16:creationId xmlns:a16="http://schemas.microsoft.com/office/drawing/2014/main" id="{AA5E264F-4DF8-4E43-A873-E17B969764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53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56" name="AutoShape 2724">
                  <a:extLst>
                    <a:ext uri="{FF2B5EF4-FFF2-40B4-BE49-F238E27FC236}">
                      <a16:creationId xmlns:a16="http://schemas.microsoft.com/office/drawing/2014/main" id="{30411F29-D63C-4377-90BA-CEC652E390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57" name="AutoShape 2725">
                  <a:extLst>
                    <a:ext uri="{FF2B5EF4-FFF2-40B4-BE49-F238E27FC236}">
                      <a16:creationId xmlns:a16="http://schemas.microsoft.com/office/drawing/2014/main" id="{E07B6740-D60F-410B-9022-0DC2B905ED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9" y="2750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158" name="Group 2726">
                <a:extLst>
                  <a:ext uri="{FF2B5EF4-FFF2-40B4-BE49-F238E27FC236}">
                    <a16:creationId xmlns:a16="http://schemas.microsoft.com/office/drawing/2014/main" id="{C9D59175-F24F-47D4-B409-CCA3B146F8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3" y="2218"/>
                <a:ext cx="2035" cy="52"/>
                <a:chOff x="988" y="2614"/>
                <a:chExt cx="3946" cy="91"/>
              </a:xfrm>
            </p:grpSpPr>
            <p:sp>
              <p:nvSpPr>
                <p:cNvPr id="21159" name="AutoShape 2727">
                  <a:extLst>
                    <a:ext uri="{FF2B5EF4-FFF2-40B4-BE49-F238E27FC236}">
                      <a16:creationId xmlns:a16="http://schemas.microsoft.com/office/drawing/2014/main" id="{CC3B6045-B050-46D9-B720-6130587C6F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7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60" name="AutoShape 2728">
                  <a:extLst>
                    <a:ext uri="{FF2B5EF4-FFF2-40B4-BE49-F238E27FC236}">
                      <a16:creationId xmlns:a16="http://schemas.microsoft.com/office/drawing/2014/main" id="{7B0F7BC4-BC95-4C9B-B9AB-AE685586B0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61" name="AutoShape 2729">
                  <a:extLst>
                    <a:ext uri="{FF2B5EF4-FFF2-40B4-BE49-F238E27FC236}">
                      <a16:creationId xmlns:a16="http://schemas.microsoft.com/office/drawing/2014/main" id="{3176EABA-7CAD-4C59-B7D4-C206EE7EED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62" name="AutoShape 2730">
                  <a:extLst>
                    <a:ext uri="{FF2B5EF4-FFF2-40B4-BE49-F238E27FC236}">
                      <a16:creationId xmlns:a16="http://schemas.microsoft.com/office/drawing/2014/main" id="{4E24EC0B-F9F9-4DB1-8A9F-F54E83F65A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63" name="AutoShape 2731">
                  <a:extLst>
                    <a:ext uri="{FF2B5EF4-FFF2-40B4-BE49-F238E27FC236}">
                      <a16:creationId xmlns:a16="http://schemas.microsoft.com/office/drawing/2014/main" id="{044327B5-6BDF-466F-8E79-976D1D5288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64" name="AutoShape 2732">
                  <a:extLst>
                    <a:ext uri="{FF2B5EF4-FFF2-40B4-BE49-F238E27FC236}">
                      <a16:creationId xmlns:a16="http://schemas.microsoft.com/office/drawing/2014/main" id="{FAB36C0E-5B9B-402D-98C0-2AD0E90132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49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65" name="AutoShape 2733">
                  <a:extLst>
                    <a:ext uri="{FF2B5EF4-FFF2-40B4-BE49-F238E27FC236}">
                      <a16:creationId xmlns:a16="http://schemas.microsoft.com/office/drawing/2014/main" id="{9911D4B1-1178-4E41-BEEE-E2B72FADE3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9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66" name="AutoShape 2734">
                  <a:extLst>
                    <a:ext uri="{FF2B5EF4-FFF2-40B4-BE49-F238E27FC236}">
                      <a16:creationId xmlns:a16="http://schemas.microsoft.com/office/drawing/2014/main" id="{CFC0790B-F225-4005-B375-8632E0FC8B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7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67" name="AutoShape 2735">
                  <a:extLst>
                    <a:ext uri="{FF2B5EF4-FFF2-40B4-BE49-F238E27FC236}">
                      <a16:creationId xmlns:a16="http://schemas.microsoft.com/office/drawing/2014/main" id="{DDAAEA3A-A282-4C0D-A9EA-4E8A21A459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5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68" name="AutoShape 2736">
                  <a:extLst>
                    <a:ext uri="{FF2B5EF4-FFF2-40B4-BE49-F238E27FC236}">
                      <a16:creationId xmlns:a16="http://schemas.microsoft.com/office/drawing/2014/main" id="{51E0FF14-EC40-4727-9DCD-B8B70F48FB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25" y="2614"/>
                  <a:ext cx="409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69" name="AutoShape 2737">
                  <a:extLst>
                    <a:ext uri="{FF2B5EF4-FFF2-40B4-BE49-F238E27FC236}">
                      <a16:creationId xmlns:a16="http://schemas.microsoft.com/office/drawing/2014/main" id="{384FB99E-7A82-4893-8F6D-EAF0D22469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53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70" name="AutoShape 2738">
                  <a:extLst>
                    <a:ext uri="{FF2B5EF4-FFF2-40B4-BE49-F238E27FC236}">
                      <a16:creationId xmlns:a16="http://schemas.microsoft.com/office/drawing/2014/main" id="{193BF6B1-E219-4230-890B-15A79343FA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1" y="2614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71" name="AutoShape 2739">
                  <a:extLst>
                    <a:ext uri="{FF2B5EF4-FFF2-40B4-BE49-F238E27FC236}">
                      <a16:creationId xmlns:a16="http://schemas.microsoft.com/office/drawing/2014/main" id="{61AB7913-5D1E-4508-A7BD-6BB5C645FB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614"/>
                  <a:ext cx="498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172" name="Group 2740">
                <a:extLst>
                  <a:ext uri="{FF2B5EF4-FFF2-40B4-BE49-F238E27FC236}">
                    <a16:creationId xmlns:a16="http://schemas.microsoft.com/office/drawing/2014/main" id="{149F4D07-23ED-4862-9609-97587D9B2FB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0" y="1998"/>
                <a:ext cx="1941" cy="26"/>
                <a:chOff x="1033" y="2205"/>
                <a:chExt cx="3765" cy="46"/>
              </a:xfrm>
            </p:grpSpPr>
            <p:sp>
              <p:nvSpPr>
                <p:cNvPr id="21173" name="AutoShape 2741">
                  <a:extLst>
                    <a:ext uri="{FF2B5EF4-FFF2-40B4-BE49-F238E27FC236}">
                      <a16:creationId xmlns:a16="http://schemas.microsoft.com/office/drawing/2014/main" id="{D6ACA34C-90A5-458A-8428-1B77C3831D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74" name="AutoShape 2742">
                  <a:extLst>
                    <a:ext uri="{FF2B5EF4-FFF2-40B4-BE49-F238E27FC236}">
                      <a16:creationId xmlns:a16="http://schemas.microsoft.com/office/drawing/2014/main" id="{F1372309-9558-462C-9048-81862D65AE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5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75" name="AutoShape 2743">
                  <a:extLst>
                    <a:ext uri="{FF2B5EF4-FFF2-40B4-BE49-F238E27FC236}">
                      <a16:creationId xmlns:a16="http://schemas.microsoft.com/office/drawing/2014/main" id="{4B81A3C9-0337-4B6F-BEBD-D8AA92A67B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8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76" name="AutoShape 2744">
                  <a:extLst>
                    <a:ext uri="{FF2B5EF4-FFF2-40B4-BE49-F238E27FC236}">
                      <a16:creationId xmlns:a16="http://schemas.microsoft.com/office/drawing/2014/main" id="{995CAE0A-1569-40E4-8A7E-F1F19C2FA1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91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77" name="AutoShape 2745">
                  <a:extLst>
                    <a:ext uri="{FF2B5EF4-FFF2-40B4-BE49-F238E27FC236}">
                      <a16:creationId xmlns:a16="http://schemas.microsoft.com/office/drawing/2014/main" id="{361F1A21-BA9A-42AB-A4A6-BD6B7EB555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43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78" name="AutoShape 2746">
                  <a:extLst>
                    <a:ext uri="{FF2B5EF4-FFF2-40B4-BE49-F238E27FC236}">
                      <a16:creationId xmlns:a16="http://schemas.microsoft.com/office/drawing/2014/main" id="{0783A1FC-92F2-4D7C-9847-BFF03B7A38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96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79" name="AutoShape 2747">
                  <a:extLst>
                    <a:ext uri="{FF2B5EF4-FFF2-40B4-BE49-F238E27FC236}">
                      <a16:creationId xmlns:a16="http://schemas.microsoft.com/office/drawing/2014/main" id="{2E9F1DC3-823D-4AAE-AD54-62F1681DF6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49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80" name="AutoShape 2748">
                  <a:extLst>
                    <a:ext uri="{FF2B5EF4-FFF2-40B4-BE49-F238E27FC236}">
                      <a16:creationId xmlns:a16="http://schemas.microsoft.com/office/drawing/2014/main" id="{67074FBC-8731-403C-9FEF-8B5AF7AFC1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02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81" name="AutoShape 2749">
                  <a:extLst>
                    <a:ext uri="{FF2B5EF4-FFF2-40B4-BE49-F238E27FC236}">
                      <a16:creationId xmlns:a16="http://schemas.microsoft.com/office/drawing/2014/main" id="{B6015DC0-FC32-433B-959D-37EF6E4EAF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4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82" name="AutoShape 2750">
                  <a:extLst>
                    <a:ext uri="{FF2B5EF4-FFF2-40B4-BE49-F238E27FC236}">
                      <a16:creationId xmlns:a16="http://schemas.microsoft.com/office/drawing/2014/main" id="{780CD56E-1435-4085-A0EE-DE25685F57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7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83" name="AutoShape 2751">
                  <a:extLst>
                    <a:ext uri="{FF2B5EF4-FFF2-40B4-BE49-F238E27FC236}">
                      <a16:creationId xmlns:a16="http://schemas.microsoft.com/office/drawing/2014/main" id="{5152EFE2-FB01-4B62-9280-87DEEF3B7F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60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84" name="AutoShape 2752">
                  <a:extLst>
                    <a:ext uri="{FF2B5EF4-FFF2-40B4-BE49-F238E27FC236}">
                      <a16:creationId xmlns:a16="http://schemas.microsoft.com/office/drawing/2014/main" id="{9F901ED1-53B1-4278-AE34-DE8F7D34D7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12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85" name="AutoShape 2753">
                  <a:extLst>
                    <a:ext uri="{FF2B5EF4-FFF2-40B4-BE49-F238E27FC236}">
                      <a16:creationId xmlns:a16="http://schemas.microsoft.com/office/drawing/2014/main" id="{BD2FDBBD-CED5-4A47-90A6-9E4E0B69E6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65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86" name="AutoShape 2754">
                  <a:extLst>
                    <a:ext uri="{FF2B5EF4-FFF2-40B4-BE49-F238E27FC236}">
                      <a16:creationId xmlns:a16="http://schemas.microsoft.com/office/drawing/2014/main" id="{0880CB31-0167-499D-8359-0F8CC5CF7F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18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87" name="AutoShape 2755">
                  <a:extLst>
                    <a:ext uri="{FF2B5EF4-FFF2-40B4-BE49-F238E27FC236}">
                      <a16:creationId xmlns:a16="http://schemas.microsoft.com/office/drawing/2014/main" id="{EB3527FD-ACCA-4081-A6EC-CEF99276A1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1" y="2205"/>
                  <a:ext cx="227" cy="46"/>
                </a:xfrm>
                <a:prstGeom prst="roundRect">
                  <a:avLst>
                    <a:gd name="adj" fmla="val 30435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188" name="Group 2756">
                <a:extLst>
                  <a:ext uri="{FF2B5EF4-FFF2-40B4-BE49-F238E27FC236}">
                    <a16:creationId xmlns:a16="http://schemas.microsoft.com/office/drawing/2014/main" id="{972295DB-36AA-494F-B1E5-EAC6A858CD9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0" y="2033"/>
                <a:ext cx="1941" cy="52"/>
                <a:chOff x="1033" y="2296"/>
                <a:chExt cx="3765" cy="91"/>
              </a:xfrm>
            </p:grpSpPr>
            <p:sp>
              <p:nvSpPr>
                <p:cNvPr id="21189" name="AutoShape 2757">
                  <a:extLst>
                    <a:ext uri="{FF2B5EF4-FFF2-40B4-BE49-F238E27FC236}">
                      <a16:creationId xmlns:a16="http://schemas.microsoft.com/office/drawing/2014/main" id="{54FE92EE-F27C-4137-B987-3F5EA6C7FF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2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90" name="AutoShape 2758">
                  <a:extLst>
                    <a:ext uri="{FF2B5EF4-FFF2-40B4-BE49-F238E27FC236}">
                      <a16:creationId xmlns:a16="http://schemas.microsoft.com/office/drawing/2014/main" id="{8F7C7D73-3D97-4C17-83B3-F2C9DC39AC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60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91" name="AutoShape 2759">
                  <a:extLst>
                    <a:ext uri="{FF2B5EF4-FFF2-40B4-BE49-F238E27FC236}">
                      <a16:creationId xmlns:a16="http://schemas.microsoft.com/office/drawing/2014/main" id="{CAD1198C-D35F-4A8B-9DEB-D4192C7846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48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92" name="AutoShape 2760">
                  <a:extLst>
                    <a:ext uri="{FF2B5EF4-FFF2-40B4-BE49-F238E27FC236}">
                      <a16:creationId xmlns:a16="http://schemas.microsoft.com/office/drawing/2014/main" id="{E64089A3-B35B-44C7-9A04-B6FC9E37A4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76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93" name="AutoShape 2761">
                  <a:extLst>
                    <a:ext uri="{FF2B5EF4-FFF2-40B4-BE49-F238E27FC236}">
                      <a16:creationId xmlns:a16="http://schemas.microsoft.com/office/drawing/2014/main" id="{F731B11A-63C6-4530-85D7-574B343414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94" name="AutoShape 2762">
                  <a:extLst>
                    <a:ext uri="{FF2B5EF4-FFF2-40B4-BE49-F238E27FC236}">
                      <a16:creationId xmlns:a16="http://schemas.microsoft.com/office/drawing/2014/main" id="{8DE53CFE-8AB6-454E-B933-994645ABD7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64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95" name="AutoShape 2763">
                  <a:extLst>
                    <a:ext uri="{FF2B5EF4-FFF2-40B4-BE49-F238E27FC236}">
                      <a16:creationId xmlns:a16="http://schemas.microsoft.com/office/drawing/2014/main" id="{F1D44254-9EF6-43C7-BD6D-916A7D4B3F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96" name="AutoShape 2764">
                  <a:extLst>
                    <a:ext uri="{FF2B5EF4-FFF2-40B4-BE49-F238E27FC236}">
                      <a16:creationId xmlns:a16="http://schemas.microsoft.com/office/drawing/2014/main" id="{C8A07287-14E9-4C40-8549-2E822E0C3B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20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97" name="AutoShape 2765">
                  <a:extLst>
                    <a:ext uri="{FF2B5EF4-FFF2-40B4-BE49-F238E27FC236}">
                      <a16:creationId xmlns:a16="http://schemas.microsoft.com/office/drawing/2014/main" id="{7D0DBA15-D08F-452F-8522-29061EC2CB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8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98" name="AutoShape 2766">
                  <a:extLst>
                    <a:ext uri="{FF2B5EF4-FFF2-40B4-BE49-F238E27FC236}">
                      <a16:creationId xmlns:a16="http://schemas.microsoft.com/office/drawing/2014/main" id="{45D8D0E8-82B2-4994-AFFC-69AFC8A568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36" y="2296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99" name="AutoShape 2767">
                  <a:extLst>
                    <a:ext uri="{FF2B5EF4-FFF2-40B4-BE49-F238E27FC236}">
                      <a16:creationId xmlns:a16="http://schemas.microsoft.com/office/drawing/2014/main" id="{E3DC4D42-5DE2-40DF-950A-E6C1488EBC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" y="2296"/>
                  <a:ext cx="317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00" name="AutoShape 2768">
                  <a:extLst>
                    <a:ext uri="{FF2B5EF4-FFF2-40B4-BE49-F238E27FC236}">
                      <a16:creationId xmlns:a16="http://schemas.microsoft.com/office/drawing/2014/main" id="{A804E1D3-C8FD-4087-A96A-C82BF8F754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3" y="2296"/>
                  <a:ext cx="318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01" name="AutoShape 2769">
                  <a:extLst>
                    <a:ext uri="{FF2B5EF4-FFF2-40B4-BE49-F238E27FC236}">
                      <a16:creationId xmlns:a16="http://schemas.microsoft.com/office/drawing/2014/main" id="{E2C0E7D4-D494-4DA3-B67A-3AB3633B27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6" y="2296"/>
                  <a:ext cx="318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202" name="Group 2770">
                <a:extLst>
                  <a:ext uri="{FF2B5EF4-FFF2-40B4-BE49-F238E27FC236}">
                    <a16:creationId xmlns:a16="http://schemas.microsoft.com/office/drawing/2014/main" id="{4DC98C9A-82F9-4747-8945-B13B2D92311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4" y="2157"/>
                <a:ext cx="1894" cy="51"/>
                <a:chOff x="988" y="2478"/>
                <a:chExt cx="3673" cy="91"/>
              </a:xfrm>
            </p:grpSpPr>
            <p:sp>
              <p:nvSpPr>
                <p:cNvPr id="21203" name="AutoShape 2771">
                  <a:extLst>
                    <a:ext uri="{FF2B5EF4-FFF2-40B4-BE49-F238E27FC236}">
                      <a16:creationId xmlns:a16="http://schemas.microsoft.com/office/drawing/2014/main" id="{6D685D0D-4393-4284-878D-9F870FC6B4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1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04" name="AutoShape 2772">
                  <a:extLst>
                    <a:ext uri="{FF2B5EF4-FFF2-40B4-BE49-F238E27FC236}">
                      <a16:creationId xmlns:a16="http://schemas.microsoft.com/office/drawing/2014/main" id="{35411833-E0B9-45C4-88B1-0FA45AA7C7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05" name="AutoShape 2773">
                  <a:extLst>
                    <a:ext uri="{FF2B5EF4-FFF2-40B4-BE49-F238E27FC236}">
                      <a16:creationId xmlns:a16="http://schemas.microsoft.com/office/drawing/2014/main" id="{60586D92-5A39-4D99-B3F1-2C816986BD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06" name="AutoShape 2774">
                  <a:extLst>
                    <a:ext uri="{FF2B5EF4-FFF2-40B4-BE49-F238E27FC236}">
                      <a16:creationId xmlns:a16="http://schemas.microsoft.com/office/drawing/2014/main" id="{AE228539-A081-4536-BDE7-76CBBDDF2B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07" name="AutoShape 2775">
                  <a:extLst>
                    <a:ext uri="{FF2B5EF4-FFF2-40B4-BE49-F238E27FC236}">
                      <a16:creationId xmlns:a16="http://schemas.microsoft.com/office/drawing/2014/main" id="{9377EA5A-8F38-48E8-9226-754EDBC185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08" name="AutoShape 2776">
                  <a:extLst>
                    <a:ext uri="{FF2B5EF4-FFF2-40B4-BE49-F238E27FC236}">
                      <a16:creationId xmlns:a16="http://schemas.microsoft.com/office/drawing/2014/main" id="{04E34EF3-90E3-42B8-833A-36A715F04C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09" name="AutoShape 2777">
                  <a:extLst>
                    <a:ext uri="{FF2B5EF4-FFF2-40B4-BE49-F238E27FC236}">
                      <a16:creationId xmlns:a16="http://schemas.microsoft.com/office/drawing/2014/main" id="{C157A117-7AF5-410B-AFBF-F42831BDF4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3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10" name="AutoShape 2778">
                  <a:extLst>
                    <a:ext uri="{FF2B5EF4-FFF2-40B4-BE49-F238E27FC236}">
                      <a16:creationId xmlns:a16="http://schemas.microsoft.com/office/drawing/2014/main" id="{1E234F75-2BFA-4EC2-8993-98BCC9508F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1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11" name="AutoShape 2779">
                  <a:extLst>
                    <a:ext uri="{FF2B5EF4-FFF2-40B4-BE49-F238E27FC236}">
                      <a16:creationId xmlns:a16="http://schemas.microsoft.com/office/drawing/2014/main" id="{7E6B82D6-818A-4842-88E0-82D16FC944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12" name="AutoShape 2780">
                  <a:extLst>
                    <a:ext uri="{FF2B5EF4-FFF2-40B4-BE49-F238E27FC236}">
                      <a16:creationId xmlns:a16="http://schemas.microsoft.com/office/drawing/2014/main" id="{04AC5597-2507-4142-AA59-A29070ABBB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17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13" name="AutoShape 2781">
                  <a:extLst>
                    <a:ext uri="{FF2B5EF4-FFF2-40B4-BE49-F238E27FC236}">
                      <a16:creationId xmlns:a16="http://schemas.microsoft.com/office/drawing/2014/main" id="{BBC65CD9-5F4D-453D-ACBA-29E72BB1B4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14" name="AutoShape 2782">
                  <a:extLst>
                    <a:ext uri="{FF2B5EF4-FFF2-40B4-BE49-F238E27FC236}">
                      <a16:creationId xmlns:a16="http://schemas.microsoft.com/office/drawing/2014/main" id="{36DC7AEE-26D3-4D62-AC7F-E957ED9458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35" y="2478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15" name="AutoShape 2783">
                  <a:extLst>
                    <a:ext uri="{FF2B5EF4-FFF2-40B4-BE49-F238E27FC236}">
                      <a16:creationId xmlns:a16="http://schemas.microsoft.com/office/drawing/2014/main" id="{3831C5A8-8382-407B-A4F5-E5BCCA0487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478"/>
                  <a:ext cx="363" cy="9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216" name="Group 2784">
                <a:extLst>
                  <a:ext uri="{FF2B5EF4-FFF2-40B4-BE49-F238E27FC236}">
                    <a16:creationId xmlns:a16="http://schemas.microsoft.com/office/drawing/2014/main" id="{7CDD2101-CF28-4B7E-B3B4-A0D3131BE0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8" y="2095"/>
                <a:ext cx="1965" cy="51"/>
                <a:chOff x="988" y="2387"/>
                <a:chExt cx="3810" cy="91"/>
              </a:xfrm>
            </p:grpSpPr>
            <p:sp>
              <p:nvSpPr>
                <p:cNvPr id="21217" name="AutoShape 2785">
                  <a:extLst>
                    <a:ext uri="{FF2B5EF4-FFF2-40B4-BE49-F238E27FC236}">
                      <a16:creationId xmlns:a16="http://schemas.microsoft.com/office/drawing/2014/main" id="{C7CB0A9C-3847-442B-8B67-6D60298B8F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4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18" name="AutoShape 2786">
                  <a:extLst>
                    <a:ext uri="{FF2B5EF4-FFF2-40B4-BE49-F238E27FC236}">
                      <a16:creationId xmlns:a16="http://schemas.microsoft.com/office/drawing/2014/main" id="{D8EE47BE-07EA-4247-84F6-E7FA301F20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2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19" name="AutoShape 2787">
                  <a:extLst>
                    <a:ext uri="{FF2B5EF4-FFF2-40B4-BE49-F238E27FC236}">
                      <a16:creationId xmlns:a16="http://schemas.microsoft.com/office/drawing/2014/main" id="{C8919572-E6E1-4A20-A086-345082212A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7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20" name="AutoShape 2788">
                  <a:extLst>
                    <a:ext uri="{FF2B5EF4-FFF2-40B4-BE49-F238E27FC236}">
                      <a16:creationId xmlns:a16="http://schemas.microsoft.com/office/drawing/2014/main" id="{CC022A52-BE55-4B53-8EF0-1D8C594919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21" name="AutoShape 2789">
                  <a:extLst>
                    <a:ext uri="{FF2B5EF4-FFF2-40B4-BE49-F238E27FC236}">
                      <a16:creationId xmlns:a16="http://schemas.microsoft.com/office/drawing/2014/main" id="{BDE089EA-0F99-40A3-B1DB-9F4C2E22CD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22" name="AutoShape 2790">
                  <a:extLst>
                    <a:ext uri="{FF2B5EF4-FFF2-40B4-BE49-F238E27FC236}">
                      <a16:creationId xmlns:a16="http://schemas.microsoft.com/office/drawing/2014/main" id="{F3EC1B87-F7D2-4EB4-9FAD-DFDB27508B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23" name="AutoShape 2791">
                  <a:extLst>
                    <a:ext uri="{FF2B5EF4-FFF2-40B4-BE49-F238E27FC236}">
                      <a16:creationId xmlns:a16="http://schemas.microsoft.com/office/drawing/2014/main" id="{5192ED1B-3394-42AB-AB9E-5BD14DFC91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1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24" name="AutoShape 2792">
                  <a:extLst>
                    <a:ext uri="{FF2B5EF4-FFF2-40B4-BE49-F238E27FC236}">
                      <a16:creationId xmlns:a16="http://schemas.microsoft.com/office/drawing/2014/main" id="{59FFAB4C-25EA-48E8-9081-8AF0F26A3D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69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25" name="AutoShape 2793">
                  <a:extLst>
                    <a:ext uri="{FF2B5EF4-FFF2-40B4-BE49-F238E27FC236}">
                      <a16:creationId xmlns:a16="http://schemas.microsoft.com/office/drawing/2014/main" id="{A03501A3-67E6-44A6-90EC-E3BDDA3935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9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26" name="AutoShape 2794">
                  <a:extLst>
                    <a:ext uri="{FF2B5EF4-FFF2-40B4-BE49-F238E27FC236}">
                      <a16:creationId xmlns:a16="http://schemas.microsoft.com/office/drawing/2014/main" id="{3E91AB86-C892-4582-A614-69F6A10C89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57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27" name="AutoShape 2795">
                  <a:extLst>
                    <a:ext uri="{FF2B5EF4-FFF2-40B4-BE49-F238E27FC236}">
                      <a16:creationId xmlns:a16="http://schemas.microsoft.com/office/drawing/2014/main" id="{6B234A18-DFBD-41C4-9F24-1AA72B6A7F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5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28" name="AutoShape 2796">
                  <a:extLst>
                    <a:ext uri="{FF2B5EF4-FFF2-40B4-BE49-F238E27FC236}">
                      <a16:creationId xmlns:a16="http://schemas.microsoft.com/office/drawing/2014/main" id="{A219F459-01A6-4C4A-9192-C04E6DD01E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73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29" name="AutoShape 2797">
                  <a:extLst>
                    <a:ext uri="{FF2B5EF4-FFF2-40B4-BE49-F238E27FC236}">
                      <a16:creationId xmlns:a16="http://schemas.microsoft.com/office/drawing/2014/main" id="{AD15CF82-C0FC-4B8B-B623-474FF2ED2E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1" y="2387"/>
                  <a:ext cx="226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30" name="AutoShape 2798">
                  <a:extLst>
                    <a:ext uri="{FF2B5EF4-FFF2-40B4-BE49-F238E27FC236}">
                      <a16:creationId xmlns:a16="http://schemas.microsoft.com/office/drawing/2014/main" id="{50FC5407-8F45-4397-B621-631C5379D4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" y="2387"/>
                  <a:ext cx="319" cy="9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>
                        <a:gamma/>
                        <a:tint val="3176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1231" name="AutoShape 2799">
              <a:extLst>
                <a:ext uri="{FF2B5EF4-FFF2-40B4-BE49-F238E27FC236}">
                  <a16:creationId xmlns:a16="http://schemas.microsoft.com/office/drawing/2014/main" id="{EF94E71C-16B9-4885-8F81-206037BDEA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3793"/>
              <a:ext cx="272" cy="45"/>
            </a:xfrm>
            <a:prstGeom prst="roundRect">
              <a:avLst>
                <a:gd name="adj" fmla="val 37778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32" name="AutoShape 2800">
              <a:extLst>
                <a:ext uri="{FF2B5EF4-FFF2-40B4-BE49-F238E27FC236}">
                  <a16:creationId xmlns:a16="http://schemas.microsoft.com/office/drawing/2014/main" id="{5923EBBF-E5C8-426B-AAA9-E75B51200D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7" y="3793"/>
              <a:ext cx="181" cy="45"/>
            </a:xfrm>
            <a:prstGeom prst="roundRect">
              <a:avLst>
                <a:gd name="adj" fmla="val 37778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33" name="AutoShape 2801">
              <a:extLst>
                <a:ext uri="{FF2B5EF4-FFF2-40B4-BE49-F238E27FC236}">
                  <a16:creationId xmlns:a16="http://schemas.microsoft.com/office/drawing/2014/main" id="{DF422611-0885-410A-ABE9-C6834FEB95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3793"/>
              <a:ext cx="181" cy="45"/>
            </a:xfrm>
            <a:prstGeom prst="roundRect">
              <a:avLst>
                <a:gd name="adj" fmla="val 37778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34" name="Rectangle 2802">
              <a:extLst>
                <a:ext uri="{FF2B5EF4-FFF2-40B4-BE49-F238E27FC236}">
                  <a16:creationId xmlns:a16="http://schemas.microsoft.com/office/drawing/2014/main" id="{7CB5BF58-679B-44CC-8FA4-FD26EFC380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2795"/>
              <a:ext cx="45" cy="136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35" name="Rectangle 2803">
              <a:extLst>
                <a:ext uri="{FF2B5EF4-FFF2-40B4-BE49-F238E27FC236}">
                  <a16:creationId xmlns:a16="http://schemas.microsoft.com/office/drawing/2014/main" id="{2E4BF3E1-BAAB-47A5-8F80-DA42E65DE5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2795"/>
              <a:ext cx="45" cy="136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236" name="Group 2804">
              <a:extLst>
                <a:ext uri="{FF2B5EF4-FFF2-40B4-BE49-F238E27FC236}">
                  <a16:creationId xmlns:a16="http://schemas.microsoft.com/office/drawing/2014/main" id="{975DD195-FDA6-4142-A402-974D82ACFC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2" y="2614"/>
              <a:ext cx="3039" cy="226"/>
              <a:chOff x="852" y="2704"/>
              <a:chExt cx="3039" cy="136"/>
            </a:xfrm>
          </p:grpSpPr>
          <p:sp>
            <p:nvSpPr>
              <p:cNvPr id="21237" name="Rectangle 2805">
                <a:extLst>
                  <a:ext uri="{FF2B5EF4-FFF2-40B4-BE49-F238E27FC236}">
                    <a16:creationId xmlns:a16="http://schemas.microsoft.com/office/drawing/2014/main" id="{5D3BD0D5-CAF4-4F2F-B111-5748A242D9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2704"/>
                <a:ext cx="45" cy="136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12549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238" name="Rectangle 2806">
                <a:extLst>
                  <a:ext uri="{FF2B5EF4-FFF2-40B4-BE49-F238E27FC236}">
                    <a16:creationId xmlns:a16="http://schemas.microsoft.com/office/drawing/2014/main" id="{77C2B3C0-09E4-4C4C-BD19-F29CADFD09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2704"/>
                <a:ext cx="45" cy="136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12549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0273144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1931</TotalTime>
  <Words>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ＭＳ Ｐゴシック</vt:lpstr>
      <vt:lpstr>メイリオ</vt:lpstr>
      <vt:lpstr>ＭＳ Ｐ明朝</vt:lpstr>
      <vt:lpstr>標準デザイン</vt:lpstr>
      <vt:lpstr>ノートパソコン</vt:lpstr>
      <vt:lpstr>ノートパソコン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pptxb98_ノートパソコンのイラスト</dc:title>
  <dc:subject>pptxb98_ノートパソコンのイラスト</dc:subject>
  <dc:creator>でじけろお</dc:creator>
  <cp:revision>2</cp:revision>
  <dcterms:created xsi:type="dcterms:W3CDTF">2010-10-12T01:13:58Z</dcterms:created>
  <dcterms:modified xsi:type="dcterms:W3CDTF">2019-10-19T16:00:36Z</dcterms:modified>
  <cp:version>2</cp:version>
</cp:coreProperties>
</file>